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0" r:id="rId4"/>
    <p:sldId id="262" r:id="rId5"/>
    <p:sldId id="263" r:id="rId6"/>
    <p:sldId id="277" r:id="rId7"/>
    <p:sldId id="266" r:id="rId8"/>
    <p:sldId id="280" r:id="rId9"/>
    <p:sldId id="285" r:id="rId10"/>
    <p:sldId id="287" r:id="rId11"/>
    <p:sldId id="288" r:id="rId12"/>
    <p:sldId id="291" r:id="rId13"/>
    <p:sldId id="276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4F81BD"/>
    <a:srgbClr val="BEBEBE"/>
    <a:srgbClr val="1E1E1E"/>
    <a:srgbClr val="4285F4"/>
    <a:srgbClr val="497130"/>
    <a:srgbClr val="6F0F0F"/>
    <a:srgbClr val="54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2" autoAdjust="0"/>
    <p:restoredTop sz="90824" autoAdjust="0"/>
  </p:normalViewPr>
  <p:slideViewPr>
    <p:cSldViewPr>
      <p:cViewPr varScale="1">
        <p:scale>
          <a:sx n="37" d="100"/>
          <a:sy n="37" d="100"/>
        </p:scale>
        <p:origin x="72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6E1F2-68E9-4CE1-BB44-97842F76690D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E23E-0A64-4CD9-8D5D-F4A48282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78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E23E-0A64-4CD9-8D5D-F4A48282EB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852D-F303-4F17-9598-D4485FF0E5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2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71.png"/><Relationship Id="rId18" Type="http://schemas.openxmlformats.org/officeDocument/2006/relationships/image" Target="../media/image109.png"/><Relationship Id="rId26" Type="http://schemas.openxmlformats.org/officeDocument/2006/relationships/image" Target="../media/image14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2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08.png"/><Relationship Id="rId25" Type="http://schemas.openxmlformats.org/officeDocument/2006/relationships/image" Target="../media/image141.png"/><Relationship Id="rId2" Type="http://schemas.openxmlformats.org/officeDocument/2006/relationships/video" Target="../media/media5.mp4"/><Relationship Id="rId16" Type="http://schemas.openxmlformats.org/officeDocument/2006/relationships/image" Target="../media/image107.png"/><Relationship Id="rId20" Type="http://schemas.openxmlformats.org/officeDocument/2006/relationships/image" Target="../media/image138.png"/><Relationship Id="rId1" Type="http://schemas.microsoft.com/office/2007/relationships/media" Target="../media/media5.mp4"/><Relationship Id="rId6" Type="http://schemas.openxmlformats.org/officeDocument/2006/relationships/image" Target="../media/image25.png"/><Relationship Id="rId11" Type="http://schemas.openxmlformats.org/officeDocument/2006/relationships/image" Target="../media/image130.png"/><Relationship Id="rId24" Type="http://schemas.openxmlformats.org/officeDocument/2006/relationships/image" Target="../media/image140.png"/><Relationship Id="rId5" Type="http://schemas.openxmlformats.org/officeDocument/2006/relationships/image" Target="../media/image27.png"/><Relationship Id="rId15" Type="http://schemas.openxmlformats.org/officeDocument/2006/relationships/image" Target="../media/image20.png"/><Relationship Id="rId23" Type="http://schemas.openxmlformats.org/officeDocument/2006/relationships/image" Target="../media/image139.png"/><Relationship Id="rId10" Type="http://schemas.openxmlformats.org/officeDocument/2006/relationships/image" Target="../media/image129.png"/><Relationship Id="rId19" Type="http://schemas.openxmlformats.org/officeDocument/2006/relationships/image" Target="../media/image110.png"/><Relationship Id="rId4" Type="http://schemas.openxmlformats.org/officeDocument/2006/relationships/image" Target="../media/image26.png"/><Relationship Id="rId9" Type="http://schemas.openxmlformats.org/officeDocument/2006/relationships/image" Target="../media/image128.png"/><Relationship Id="rId14" Type="http://schemas.openxmlformats.org/officeDocument/2006/relationships/image" Target="../media/image72.png"/><Relationship Id="rId22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0.png"/><Relationship Id="rId18" Type="http://schemas.openxmlformats.org/officeDocument/2006/relationships/image" Target="../media/image144.png"/><Relationship Id="rId3" Type="http://schemas.openxmlformats.org/officeDocument/2006/relationships/image" Target="../media/image27.png"/><Relationship Id="rId7" Type="http://schemas.openxmlformats.org/officeDocument/2006/relationships/image" Target="../media/image128.png"/><Relationship Id="rId12" Type="http://schemas.openxmlformats.org/officeDocument/2006/relationships/image" Target="../media/image72.png"/><Relationship Id="rId17" Type="http://schemas.openxmlformats.org/officeDocument/2006/relationships/image" Target="../media/image110.png"/><Relationship Id="rId2" Type="http://schemas.openxmlformats.org/officeDocument/2006/relationships/image" Target="../media/image26.png"/><Relationship Id="rId16" Type="http://schemas.openxmlformats.org/officeDocument/2006/relationships/image" Target="../media/image109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71.png"/><Relationship Id="rId5" Type="http://schemas.openxmlformats.org/officeDocument/2006/relationships/image" Target="../media/image126.png"/><Relationship Id="rId15" Type="http://schemas.openxmlformats.org/officeDocument/2006/relationships/image" Target="../media/image107.png"/><Relationship Id="rId10" Type="http://schemas.openxmlformats.org/officeDocument/2006/relationships/image" Target="../media/image131.png"/><Relationship Id="rId19" Type="http://schemas.openxmlformats.org/officeDocument/2006/relationships/image" Target="../media/image145.png"/><Relationship Id="rId4" Type="http://schemas.openxmlformats.org/officeDocument/2006/relationships/image" Target="../media/image25.png"/><Relationship Id="rId9" Type="http://schemas.openxmlformats.org/officeDocument/2006/relationships/image" Target="../media/image130.png"/><Relationship Id="rId1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71.png"/><Relationship Id="rId18" Type="http://schemas.openxmlformats.org/officeDocument/2006/relationships/image" Target="../media/image11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49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09.png"/><Relationship Id="rId2" Type="http://schemas.openxmlformats.org/officeDocument/2006/relationships/video" Target="../media/media6.mp4"/><Relationship Id="rId16" Type="http://schemas.openxmlformats.org/officeDocument/2006/relationships/image" Target="../media/image107.png"/><Relationship Id="rId20" Type="http://schemas.openxmlformats.org/officeDocument/2006/relationships/image" Target="../media/image148.png"/><Relationship Id="rId1" Type="http://schemas.microsoft.com/office/2007/relationships/media" Target="../media/media6.mp4"/><Relationship Id="rId6" Type="http://schemas.openxmlformats.org/officeDocument/2006/relationships/image" Target="../media/image25.png"/><Relationship Id="rId11" Type="http://schemas.openxmlformats.org/officeDocument/2006/relationships/image" Target="../media/image130.png"/><Relationship Id="rId5" Type="http://schemas.openxmlformats.org/officeDocument/2006/relationships/image" Target="../media/image27.png"/><Relationship Id="rId15" Type="http://schemas.openxmlformats.org/officeDocument/2006/relationships/image" Target="../media/image20.png"/><Relationship Id="rId10" Type="http://schemas.openxmlformats.org/officeDocument/2006/relationships/image" Target="../media/image129.png"/><Relationship Id="rId19" Type="http://schemas.openxmlformats.org/officeDocument/2006/relationships/image" Target="../media/image147.png"/><Relationship Id="rId4" Type="http://schemas.openxmlformats.org/officeDocument/2006/relationships/image" Target="../media/image26.png"/><Relationship Id="rId9" Type="http://schemas.openxmlformats.org/officeDocument/2006/relationships/image" Target="../media/image128.png"/><Relationship Id="rId14" Type="http://schemas.openxmlformats.org/officeDocument/2006/relationships/image" Target="../media/image72.png"/><Relationship Id="rId22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3.png"/><Relationship Id="rId18" Type="http://schemas.openxmlformats.org/officeDocument/2006/relationships/image" Target="../media/image156.png"/><Relationship Id="rId3" Type="http://schemas.openxmlformats.org/officeDocument/2006/relationships/image" Target="../media/image27.png"/><Relationship Id="rId21" Type="http://schemas.openxmlformats.org/officeDocument/2006/relationships/image" Target="../media/image158.png"/><Relationship Id="rId7" Type="http://schemas.openxmlformats.org/officeDocument/2006/relationships/image" Target="../media/image3.png"/><Relationship Id="rId12" Type="http://schemas.openxmlformats.org/officeDocument/2006/relationships/image" Target="../media/image152.png"/><Relationship Id="rId17" Type="http://schemas.openxmlformats.org/officeDocument/2006/relationships/image" Target="../media/image18.png"/><Relationship Id="rId2" Type="http://schemas.openxmlformats.org/officeDocument/2006/relationships/image" Target="../media/image26.png"/><Relationship Id="rId16" Type="http://schemas.openxmlformats.org/officeDocument/2006/relationships/image" Target="../media/image17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1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55.png"/><Relationship Id="rId23" Type="http://schemas.openxmlformats.org/officeDocument/2006/relationships/image" Target="../media/image160.png"/><Relationship Id="rId10" Type="http://schemas.openxmlformats.org/officeDocument/2006/relationships/image" Target="../media/image46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54.png"/><Relationship Id="rId22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25.png"/><Relationship Id="rId3" Type="http://schemas.openxmlformats.org/officeDocument/2006/relationships/image" Target="../media/image27.png"/><Relationship Id="rId21" Type="http://schemas.openxmlformats.org/officeDocument/2006/relationships/image" Target="../media/image39.png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20.png"/><Relationship Id="rId2" Type="http://schemas.openxmlformats.org/officeDocument/2006/relationships/image" Target="../media/image26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4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27.png"/><Relationship Id="rId21" Type="http://schemas.openxmlformats.org/officeDocument/2006/relationships/image" Target="../media/image59.png"/><Relationship Id="rId7" Type="http://schemas.openxmlformats.org/officeDocument/2006/relationships/image" Target="../media/image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25.png"/><Relationship Id="rId2" Type="http://schemas.openxmlformats.org/officeDocument/2006/relationships/image" Target="../media/image26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69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5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8.png"/><Relationship Id="rId4" Type="http://schemas.openxmlformats.org/officeDocument/2006/relationships/image" Target="../media/image8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20.png"/><Relationship Id="rId30" Type="http://schemas.openxmlformats.org/officeDocument/2006/relationships/image" Target="../media/image67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20.png"/><Relationship Id="rId26" Type="http://schemas.openxmlformats.org/officeDocument/2006/relationships/image" Target="../media/image25.png"/><Relationship Id="rId3" Type="http://schemas.microsoft.com/office/2007/relationships/media" Target="../media/media2.mp4"/><Relationship Id="rId21" Type="http://schemas.openxmlformats.org/officeDocument/2006/relationships/image" Target="../media/image77.png"/><Relationship Id="rId34" Type="http://schemas.openxmlformats.org/officeDocument/2006/relationships/image" Target="../media/image87.png"/><Relationship Id="rId7" Type="http://schemas.openxmlformats.org/officeDocument/2006/relationships/image" Target="../media/image26.png"/><Relationship Id="rId12" Type="http://schemas.openxmlformats.org/officeDocument/2006/relationships/image" Target="../media/image72.png"/><Relationship Id="rId17" Type="http://schemas.openxmlformats.org/officeDocument/2006/relationships/image" Target="../media/image74.png"/><Relationship Id="rId25" Type="http://schemas.openxmlformats.org/officeDocument/2006/relationships/image" Target="../media/image79.png"/><Relationship Id="rId33" Type="http://schemas.openxmlformats.org/officeDocument/2006/relationships/image" Target="../media/image86.png"/><Relationship Id="rId2" Type="http://schemas.openxmlformats.org/officeDocument/2006/relationships/video" Target="../media/media1.mp4"/><Relationship Id="rId16" Type="http://schemas.openxmlformats.org/officeDocument/2006/relationships/image" Target="../media/image73.png"/><Relationship Id="rId20" Type="http://schemas.openxmlformats.org/officeDocument/2006/relationships/image" Target="../media/image76.png"/><Relationship Id="rId29" Type="http://schemas.openxmlformats.org/officeDocument/2006/relationships/image" Target="../media/image82.png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71.png"/><Relationship Id="rId24" Type="http://schemas.openxmlformats.org/officeDocument/2006/relationships/image" Target="../media/image78.png"/><Relationship Id="rId32" Type="http://schemas.openxmlformats.org/officeDocument/2006/relationships/image" Target="../media/image85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54.png"/><Relationship Id="rId23" Type="http://schemas.openxmlformats.org/officeDocument/2006/relationships/image" Target="../media/image7.png"/><Relationship Id="rId28" Type="http://schemas.openxmlformats.org/officeDocument/2006/relationships/image" Target="../media/image81.png"/><Relationship Id="rId10" Type="http://schemas.openxmlformats.org/officeDocument/2006/relationships/image" Target="../media/image6.png"/><Relationship Id="rId19" Type="http://schemas.openxmlformats.org/officeDocument/2006/relationships/image" Target="../media/image75.png"/><Relationship Id="rId31" Type="http://schemas.openxmlformats.org/officeDocument/2006/relationships/image" Target="../media/image84.png"/><Relationship Id="rId4" Type="http://schemas.openxmlformats.org/officeDocument/2006/relationships/video" Target="../media/media2.mp4"/><Relationship Id="rId9" Type="http://schemas.openxmlformats.org/officeDocument/2006/relationships/image" Target="../media/image70.png"/><Relationship Id="rId14" Type="http://schemas.openxmlformats.org/officeDocument/2006/relationships/image" Target="../media/image53.png"/><Relationship Id="rId22" Type="http://schemas.openxmlformats.org/officeDocument/2006/relationships/image" Target="../media/image4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8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0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27.png"/><Relationship Id="rId21" Type="http://schemas.openxmlformats.org/officeDocument/2006/relationships/image" Target="../media/image94.png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image" Target="../media/image26.png"/><Relationship Id="rId16" Type="http://schemas.openxmlformats.org/officeDocument/2006/relationships/image" Target="../media/image25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89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6.png"/><Relationship Id="rId15" Type="http://schemas.openxmlformats.org/officeDocument/2006/relationships/image" Target="../media/image7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image" Target="../media/image54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70.png"/><Relationship Id="rId9" Type="http://schemas.openxmlformats.org/officeDocument/2006/relationships/image" Target="../media/image53.png"/><Relationship Id="rId14" Type="http://schemas.openxmlformats.org/officeDocument/2006/relationships/image" Target="../media/image4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3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25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06.png"/><Relationship Id="rId18" Type="http://schemas.openxmlformats.org/officeDocument/2006/relationships/image" Target="../media/image13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1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10.png"/><Relationship Id="rId2" Type="http://schemas.openxmlformats.org/officeDocument/2006/relationships/video" Target="../media/media3.mp4"/><Relationship Id="rId16" Type="http://schemas.openxmlformats.org/officeDocument/2006/relationships/image" Target="../media/image109.png"/><Relationship Id="rId20" Type="http://schemas.openxmlformats.org/officeDocument/2006/relationships/image" Target="../media/image115.png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11" Type="http://schemas.openxmlformats.org/officeDocument/2006/relationships/image" Target="../media/image130.png"/><Relationship Id="rId24" Type="http://schemas.openxmlformats.org/officeDocument/2006/relationships/image" Target="../media/image133.png"/><Relationship Id="rId5" Type="http://schemas.openxmlformats.org/officeDocument/2006/relationships/image" Target="../media/image27.png"/><Relationship Id="rId15" Type="http://schemas.openxmlformats.org/officeDocument/2006/relationships/image" Target="../media/image108.png"/><Relationship Id="rId23" Type="http://schemas.openxmlformats.org/officeDocument/2006/relationships/image" Target="../media/image20.png"/><Relationship Id="rId10" Type="http://schemas.openxmlformats.org/officeDocument/2006/relationships/image" Target="../media/image129.png"/><Relationship Id="rId19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28.png"/><Relationship Id="rId14" Type="http://schemas.openxmlformats.org/officeDocument/2006/relationships/image" Target="../media/image107.png"/><Relationship Id="rId22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71.png"/><Relationship Id="rId18" Type="http://schemas.openxmlformats.org/officeDocument/2006/relationships/image" Target="../media/image11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36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09.png"/><Relationship Id="rId2" Type="http://schemas.openxmlformats.org/officeDocument/2006/relationships/video" Target="../media/media4.mp4"/><Relationship Id="rId16" Type="http://schemas.openxmlformats.org/officeDocument/2006/relationships/image" Target="../media/image107.png"/><Relationship Id="rId20" Type="http://schemas.openxmlformats.org/officeDocument/2006/relationships/image" Target="../media/image135.png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11" Type="http://schemas.openxmlformats.org/officeDocument/2006/relationships/image" Target="../media/image130.png"/><Relationship Id="rId5" Type="http://schemas.openxmlformats.org/officeDocument/2006/relationships/image" Target="../media/image27.png"/><Relationship Id="rId15" Type="http://schemas.openxmlformats.org/officeDocument/2006/relationships/image" Target="../media/image20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26.png"/><Relationship Id="rId9" Type="http://schemas.openxmlformats.org/officeDocument/2006/relationships/image" Target="../media/image128.png"/><Relationship Id="rId14" Type="http://schemas.openxmlformats.org/officeDocument/2006/relationships/image" Target="../media/image72.png"/><Relationship Id="rId22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053590"/>
            <a:chOff x="538095" y="533333"/>
            <a:chExt cx="17209524" cy="905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3995238"/>
              <a:ext cx="34419048" cy="1810718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0535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1913" y="2186875"/>
            <a:ext cx="13352381" cy="42285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554200" y="3933371"/>
            <a:ext cx="1286329" cy="1286329"/>
            <a:chOff x="14547713" y="3794209"/>
            <a:chExt cx="1384009" cy="13840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7713" y="3794209"/>
              <a:ext cx="1384009" cy="138400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69631" y="4204633"/>
            <a:ext cx="1038095" cy="8190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818378" y="2821505"/>
            <a:ext cx="820388" cy="500782"/>
            <a:chOff x="8818378" y="2821505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18378" y="2821505"/>
              <a:ext cx="820388" cy="5007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43117" y="5707712"/>
            <a:ext cx="10999481" cy="1266079"/>
            <a:chOff x="3643117" y="5707712"/>
            <a:chExt cx="10999481" cy="1266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856883" y="5123097"/>
              <a:ext cx="21998961" cy="253215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43117" y="5707712"/>
              <a:ext cx="10999481" cy="12660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05914" y="6035241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16716" y="5866183"/>
            <a:ext cx="6895238" cy="1000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7999965" y="238131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11430" y="7645868"/>
            <a:ext cx="4190476" cy="103809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889059" y="6339532"/>
            <a:ext cx="3949229" cy="3423422"/>
            <a:chOff x="1889059" y="6339532"/>
            <a:chExt cx="3949229" cy="342342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68483" y="4643895"/>
              <a:ext cx="7898458" cy="684684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9059" y="6339532"/>
              <a:ext cx="3949229" cy="342342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297359" y="6525700"/>
            <a:ext cx="4690476" cy="3237255"/>
            <a:chOff x="12297359" y="6525700"/>
            <a:chExt cx="4690476" cy="323725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67353" y="4924265"/>
              <a:ext cx="9380952" cy="6474509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97359" y="6525700"/>
              <a:ext cx="4690476" cy="3237255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2C346E04-F36F-4B1F-8D2D-9E3EC8C7F64C}"/>
              </a:ext>
            </a:extLst>
          </p:cNvPr>
          <p:cNvGrpSpPr/>
          <p:nvPr/>
        </p:nvGrpSpPr>
        <p:grpSpPr>
          <a:xfrm>
            <a:off x="580988" y="439313"/>
            <a:ext cx="17209524" cy="9219048"/>
            <a:chOff x="538095" y="455358"/>
            <a:chExt cx="17209524" cy="9219048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B6952CCE-11EC-4198-AAF6-3D2A33C5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66667" y="-4158927"/>
              <a:ext cx="34419048" cy="18438095"/>
            </a:xfrm>
            <a:prstGeom prst="rect">
              <a:avLst/>
            </a:prstGeom>
          </p:spPr>
        </p:pic>
        <p:pic>
          <p:nvPicPr>
            <p:cNvPr id="53" name="Object 3">
              <a:extLst>
                <a:ext uri="{FF2B5EF4-FFF2-40B4-BE49-F238E27FC236}">
                  <a16:creationId xmlns:a16="http://schemas.microsoft.com/office/drawing/2014/main" id="{418F51EF-C322-4215-89C8-E6D7308B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095" y="455358"/>
              <a:ext cx="17209524" cy="92190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79307" y="1537102"/>
            <a:ext cx="9927101" cy="809989"/>
            <a:chOff x="4179307" y="1537102"/>
            <a:chExt cx="9927101" cy="809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7360" y="1159080"/>
              <a:ext cx="19854201" cy="161997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9307" y="1537102"/>
              <a:ext cx="9927101" cy="809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0531" y="1746643"/>
            <a:ext cx="407642" cy="390908"/>
            <a:chOff x="4670531" y="1746643"/>
            <a:chExt cx="407642" cy="3909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0531" y="1746643"/>
              <a:ext cx="407642" cy="3909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50137" y="1891780"/>
            <a:ext cx="366794" cy="100632"/>
            <a:chOff x="9581460" y="1893037"/>
            <a:chExt cx="366794" cy="1006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581460" y="1893037"/>
              <a:ext cx="366794" cy="100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98356" y="-107658"/>
            <a:ext cx="236392" cy="12215324"/>
            <a:chOff x="5363723" y="10695"/>
            <a:chExt cx="236392" cy="12215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-625743" y="6000161"/>
              <a:ext cx="12215324" cy="23639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422645" y="6053311"/>
              <a:ext cx="6107662" cy="118196"/>
            </a:xfrm>
            <a:prstGeom prst="rect">
              <a:avLst/>
            </a:prstGeom>
          </p:spPr>
        </p:pic>
      </p:grp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B8BFB160-FE8E-4497-8FED-A30922BEAAF4}"/>
              </a:ext>
            </a:extLst>
          </p:cNvPr>
          <p:cNvGrpSpPr/>
          <p:nvPr/>
        </p:nvGrpSpPr>
        <p:grpSpPr>
          <a:xfrm>
            <a:off x="590512" y="447630"/>
            <a:ext cx="17200000" cy="657143"/>
            <a:chOff x="542857" y="523810"/>
            <a:chExt cx="17200000" cy="657143"/>
          </a:xfrm>
        </p:grpSpPr>
        <p:pic>
          <p:nvPicPr>
            <p:cNvPr id="55" name="Object 19">
              <a:extLst>
                <a:ext uri="{FF2B5EF4-FFF2-40B4-BE49-F238E27FC236}">
                  <a16:creationId xmlns:a16="http://schemas.microsoft.com/office/drawing/2014/main" id="{2DFE720E-E5D0-4C00-B77B-47B9A437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56" name="Object 20">
              <a:extLst>
                <a:ext uri="{FF2B5EF4-FFF2-40B4-BE49-F238E27FC236}">
                  <a16:creationId xmlns:a16="http://schemas.microsoft.com/office/drawing/2014/main" id="{EEC1B9F9-E990-426D-9BF2-89AB69DB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DA9BCB8-55DE-4AF3-B6CB-8839047DE10C}"/>
              </a:ext>
            </a:extLst>
          </p:cNvPr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58" name="그룹 1015">
              <a:extLst>
                <a:ext uri="{FF2B5EF4-FFF2-40B4-BE49-F238E27FC236}">
                  <a16:creationId xmlns:a16="http://schemas.microsoft.com/office/drawing/2014/main" id="{6824A76B-CCF9-47FB-934D-9222CD8A23F0}"/>
                </a:ext>
              </a:extLst>
            </p:cNvPr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3" name="Object 45">
                <a:extLst>
                  <a:ext uri="{FF2B5EF4-FFF2-40B4-BE49-F238E27FC236}">
                    <a16:creationId xmlns:a16="http://schemas.microsoft.com/office/drawing/2014/main" id="{A558F33C-C3BA-4828-9F24-8CC75D006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59" name="그룹 1016">
              <a:extLst>
                <a:ext uri="{FF2B5EF4-FFF2-40B4-BE49-F238E27FC236}">
                  <a16:creationId xmlns:a16="http://schemas.microsoft.com/office/drawing/2014/main" id="{3B1306AD-49BF-466E-94D1-5ECA64C6C939}"/>
                </a:ext>
              </a:extLst>
            </p:cNvPr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2" name="Object 48">
                <a:extLst>
                  <a:ext uri="{FF2B5EF4-FFF2-40B4-BE49-F238E27FC236}">
                    <a16:creationId xmlns:a16="http://schemas.microsoft.com/office/drawing/2014/main" id="{268ADB65-6A72-4E68-BFDB-60304ADD1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60" name="그룹 1017">
              <a:extLst>
                <a:ext uri="{FF2B5EF4-FFF2-40B4-BE49-F238E27FC236}">
                  <a16:creationId xmlns:a16="http://schemas.microsoft.com/office/drawing/2014/main" id="{95A6E365-7B88-4CE0-9494-C88C19E648B7}"/>
                </a:ext>
              </a:extLst>
            </p:cNvPr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1" name="Object 51">
                <a:extLst>
                  <a:ext uri="{FF2B5EF4-FFF2-40B4-BE49-F238E27FC236}">
                    <a16:creationId xmlns:a16="http://schemas.microsoft.com/office/drawing/2014/main" id="{BED38EB3-6BAB-4DA2-A367-D4B991781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4D6F336-12CA-429C-9946-8D93AE421461}"/>
              </a:ext>
            </a:extLst>
          </p:cNvPr>
          <p:cNvSpPr txBox="1"/>
          <p:nvPr/>
        </p:nvSpPr>
        <p:spPr>
          <a:xfrm>
            <a:off x="5273275" y="1649708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펜 크기</a:t>
            </a:r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3200" dirty="0">
              <a:solidFill>
                <a:srgbClr val="4285F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4D557F4-EDD0-42CC-82ED-053B84CAA482}"/>
              </a:ext>
            </a:extLst>
          </p:cNvPr>
          <p:cNvGrpSpPr/>
          <p:nvPr/>
        </p:nvGrpSpPr>
        <p:grpSpPr>
          <a:xfrm>
            <a:off x="3683186" y="3303639"/>
            <a:ext cx="18110014" cy="5009786"/>
            <a:chOff x="-6424495" y="1207408"/>
            <a:chExt cx="31207013" cy="8632818"/>
          </a:xfrm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4" name="Object 3">
              <a:extLst>
                <a:ext uri="{FF2B5EF4-FFF2-40B4-BE49-F238E27FC236}">
                  <a16:creationId xmlns:a16="http://schemas.microsoft.com/office/drawing/2014/main" id="{526D4C5B-8875-48D5-A784-A5CE79291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6784" y="1476885"/>
              <a:ext cx="15612146" cy="8363341"/>
            </a:xfrm>
            <a:prstGeom prst="rect">
              <a:avLst/>
            </a:prstGeom>
          </p:spPr>
        </p:pic>
        <p:pic>
          <p:nvPicPr>
            <p:cNvPr id="45" name="Object 6">
              <a:extLst>
                <a:ext uri="{FF2B5EF4-FFF2-40B4-BE49-F238E27FC236}">
                  <a16:creationId xmlns:a16="http://schemas.microsoft.com/office/drawing/2014/main" id="{4D0179CE-3BD9-442D-9FFF-861046B2A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46" name="Object 7">
              <a:extLst>
                <a:ext uri="{FF2B5EF4-FFF2-40B4-BE49-F238E27FC236}">
                  <a16:creationId xmlns:a16="http://schemas.microsoft.com/office/drawing/2014/main" id="{53B55E2B-724A-4CC8-905E-F03178382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  <p:grpSp>
          <p:nvGrpSpPr>
            <p:cNvPr id="48" name="그룹 1004">
              <a:extLst>
                <a:ext uri="{FF2B5EF4-FFF2-40B4-BE49-F238E27FC236}">
                  <a16:creationId xmlns:a16="http://schemas.microsoft.com/office/drawing/2014/main" id="{953AD722-81E9-4312-B449-BC98BA3A9548}"/>
                </a:ext>
              </a:extLst>
            </p:cNvPr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72" name="Object 11">
                <a:extLst>
                  <a:ext uri="{FF2B5EF4-FFF2-40B4-BE49-F238E27FC236}">
                    <a16:creationId xmlns:a16="http://schemas.microsoft.com/office/drawing/2014/main" id="{D960F57E-D020-4430-A19B-62BD8B51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9" name="그룹 1005">
              <a:extLst>
                <a:ext uri="{FF2B5EF4-FFF2-40B4-BE49-F238E27FC236}">
                  <a16:creationId xmlns:a16="http://schemas.microsoft.com/office/drawing/2014/main" id="{C36746A8-335E-47BA-9CA8-AB9D584E8D50}"/>
                </a:ext>
              </a:extLst>
            </p:cNvPr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71" name="Object 14">
                <a:extLst>
                  <a:ext uri="{FF2B5EF4-FFF2-40B4-BE49-F238E27FC236}">
                    <a16:creationId xmlns:a16="http://schemas.microsoft.com/office/drawing/2014/main" id="{1C9CD7C8-65C5-4B53-A02A-B51C01787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50" name="그룹 1006">
              <a:extLst>
                <a:ext uri="{FF2B5EF4-FFF2-40B4-BE49-F238E27FC236}">
                  <a16:creationId xmlns:a16="http://schemas.microsoft.com/office/drawing/2014/main" id="{E2C85E39-96B6-41A3-83F9-BBD50F49880C}"/>
                </a:ext>
              </a:extLst>
            </p:cNvPr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70" name="Object 17">
                <a:extLst>
                  <a:ext uri="{FF2B5EF4-FFF2-40B4-BE49-F238E27FC236}">
                    <a16:creationId xmlns:a16="http://schemas.microsoft.com/office/drawing/2014/main" id="{C1AFC949-2598-4104-BD7F-E5724A75A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B7DBCE0-AE22-4D32-A45D-3FA0B38C8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03326" y="3242744"/>
              <a:ext cx="8903050" cy="878479"/>
            </a:xfrm>
            <a:prstGeom prst="rect">
              <a:avLst/>
            </a:prstGeom>
          </p:spPr>
        </p:pic>
        <p:pic>
          <p:nvPicPr>
            <p:cNvPr id="65" name="Object 39">
              <a:extLst>
                <a:ext uri="{FF2B5EF4-FFF2-40B4-BE49-F238E27FC236}">
                  <a16:creationId xmlns:a16="http://schemas.microsoft.com/office/drawing/2014/main" id="{D0A643A9-B1D6-44C7-ACDC-E517646B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39726" y="2549795"/>
              <a:ext cx="2085714" cy="542857"/>
            </a:xfrm>
            <a:prstGeom prst="rect">
              <a:avLst/>
            </a:prstGeom>
          </p:spPr>
        </p:pic>
        <p:pic>
          <p:nvPicPr>
            <p:cNvPr id="66" name="Object 40">
              <a:extLst>
                <a:ext uri="{FF2B5EF4-FFF2-40B4-BE49-F238E27FC236}">
                  <a16:creationId xmlns:a16="http://schemas.microsoft.com/office/drawing/2014/main" id="{B177EECF-F569-4412-9340-348A13C53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99697" y="4512170"/>
              <a:ext cx="1952381" cy="54285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C491E9F-C96C-4249-B007-D5D680CA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236097" y="5287770"/>
              <a:ext cx="8982091" cy="445919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EDA9FC9-0B0C-4436-9950-8FECD5DFB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36097" y="5892365"/>
              <a:ext cx="9041503" cy="1384735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78EB490-FFB9-4A96-AEDE-D8441BDF8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220228" y="7350447"/>
              <a:ext cx="7358048" cy="2060253"/>
            </a:xfrm>
            <a:prstGeom prst="rect">
              <a:avLst/>
            </a:prstGeom>
          </p:spPr>
        </p:pic>
      </p:grp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E6A29EC0-12ED-48AE-AA15-BEFC7E60E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522781" y="3572257"/>
            <a:ext cx="5312185" cy="45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56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2C346E04-F36F-4B1F-8D2D-9E3EC8C7F64C}"/>
              </a:ext>
            </a:extLst>
          </p:cNvPr>
          <p:cNvGrpSpPr/>
          <p:nvPr/>
        </p:nvGrpSpPr>
        <p:grpSpPr>
          <a:xfrm>
            <a:off x="580988" y="439313"/>
            <a:ext cx="17209524" cy="9219048"/>
            <a:chOff x="538095" y="455358"/>
            <a:chExt cx="17209524" cy="9219048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B6952CCE-11EC-4198-AAF6-3D2A33C5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158927"/>
              <a:ext cx="34419048" cy="18438095"/>
            </a:xfrm>
            <a:prstGeom prst="rect">
              <a:avLst/>
            </a:prstGeom>
          </p:spPr>
        </p:pic>
        <p:pic>
          <p:nvPicPr>
            <p:cNvPr id="53" name="Object 3">
              <a:extLst>
                <a:ext uri="{FF2B5EF4-FFF2-40B4-BE49-F238E27FC236}">
                  <a16:creationId xmlns:a16="http://schemas.microsoft.com/office/drawing/2014/main" id="{418F51EF-C322-4215-89C8-E6D7308B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455358"/>
              <a:ext cx="17209524" cy="92190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79307" y="1537102"/>
            <a:ext cx="9927101" cy="809989"/>
            <a:chOff x="4179307" y="1537102"/>
            <a:chExt cx="9927101" cy="809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7360" y="1159080"/>
              <a:ext cx="19854201" cy="161997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9307" y="1537102"/>
              <a:ext cx="9927101" cy="809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0531" y="1746643"/>
            <a:ext cx="407642" cy="390908"/>
            <a:chOff x="4670531" y="1746643"/>
            <a:chExt cx="407642" cy="3909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0531" y="1746643"/>
              <a:ext cx="407642" cy="3909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86193" y="1891780"/>
            <a:ext cx="366794" cy="100632"/>
            <a:chOff x="9581460" y="1893037"/>
            <a:chExt cx="366794" cy="1006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581460" y="1893037"/>
              <a:ext cx="366794" cy="100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98356" y="-107658"/>
            <a:ext cx="236392" cy="12215324"/>
            <a:chOff x="5363723" y="10695"/>
            <a:chExt cx="236392" cy="12215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625743" y="6000161"/>
              <a:ext cx="12215324" cy="23639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422645" y="6053311"/>
              <a:ext cx="6107662" cy="118196"/>
            </a:xfrm>
            <a:prstGeom prst="rect">
              <a:avLst/>
            </a:prstGeom>
          </p:spPr>
        </p:pic>
      </p:grp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B8BFB160-FE8E-4497-8FED-A30922BEAAF4}"/>
              </a:ext>
            </a:extLst>
          </p:cNvPr>
          <p:cNvGrpSpPr/>
          <p:nvPr/>
        </p:nvGrpSpPr>
        <p:grpSpPr>
          <a:xfrm>
            <a:off x="590512" y="447630"/>
            <a:ext cx="17200000" cy="657143"/>
            <a:chOff x="542857" y="523810"/>
            <a:chExt cx="17200000" cy="657143"/>
          </a:xfrm>
        </p:grpSpPr>
        <p:pic>
          <p:nvPicPr>
            <p:cNvPr id="55" name="Object 19">
              <a:extLst>
                <a:ext uri="{FF2B5EF4-FFF2-40B4-BE49-F238E27FC236}">
                  <a16:creationId xmlns:a16="http://schemas.microsoft.com/office/drawing/2014/main" id="{2DFE720E-E5D0-4C00-B77B-47B9A437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56" name="Object 20">
              <a:extLst>
                <a:ext uri="{FF2B5EF4-FFF2-40B4-BE49-F238E27FC236}">
                  <a16:creationId xmlns:a16="http://schemas.microsoft.com/office/drawing/2014/main" id="{EEC1B9F9-E990-426D-9BF2-89AB69DB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DA9BCB8-55DE-4AF3-B6CB-8839047DE10C}"/>
              </a:ext>
            </a:extLst>
          </p:cNvPr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58" name="그룹 1015">
              <a:extLst>
                <a:ext uri="{FF2B5EF4-FFF2-40B4-BE49-F238E27FC236}">
                  <a16:creationId xmlns:a16="http://schemas.microsoft.com/office/drawing/2014/main" id="{6824A76B-CCF9-47FB-934D-9222CD8A23F0}"/>
                </a:ext>
              </a:extLst>
            </p:cNvPr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3" name="Object 45">
                <a:extLst>
                  <a:ext uri="{FF2B5EF4-FFF2-40B4-BE49-F238E27FC236}">
                    <a16:creationId xmlns:a16="http://schemas.microsoft.com/office/drawing/2014/main" id="{A558F33C-C3BA-4828-9F24-8CC75D006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59" name="그룹 1016">
              <a:extLst>
                <a:ext uri="{FF2B5EF4-FFF2-40B4-BE49-F238E27FC236}">
                  <a16:creationId xmlns:a16="http://schemas.microsoft.com/office/drawing/2014/main" id="{3B1306AD-49BF-466E-94D1-5ECA64C6C939}"/>
                </a:ext>
              </a:extLst>
            </p:cNvPr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2" name="Object 48">
                <a:extLst>
                  <a:ext uri="{FF2B5EF4-FFF2-40B4-BE49-F238E27FC236}">
                    <a16:creationId xmlns:a16="http://schemas.microsoft.com/office/drawing/2014/main" id="{268ADB65-6A72-4E68-BFDB-60304ADD1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60" name="그룹 1017">
              <a:extLst>
                <a:ext uri="{FF2B5EF4-FFF2-40B4-BE49-F238E27FC236}">
                  <a16:creationId xmlns:a16="http://schemas.microsoft.com/office/drawing/2014/main" id="{95A6E365-7B88-4CE0-9494-C88C19E648B7}"/>
                </a:ext>
              </a:extLst>
            </p:cNvPr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1" name="Object 51">
                <a:extLst>
                  <a:ext uri="{FF2B5EF4-FFF2-40B4-BE49-F238E27FC236}">
                    <a16:creationId xmlns:a16="http://schemas.microsoft.com/office/drawing/2014/main" id="{BED38EB3-6BAB-4DA2-A367-D4B991781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71F51BB-11F7-4FBA-AC39-D8D4F855A996}"/>
              </a:ext>
            </a:extLst>
          </p:cNvPr>
          <p:cNvSpPr txBox="1"/>
          <p:nvPr/>
        </p:nvSpPr>
        <p:spPr>
          <a:xfrm>
            <a:off x="5277087" y="1708601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저장</a:t>
            </a:r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70EA9F-E56F-4487-9224-DD4CF25B07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2811" y="3498826"/>
            <a:ext cx="6220693" cy="4009116"/>
          </a:xfrm>
          <a:prstGeom prst="rect">
            <a:avLst/>
          </a:prstGeom>
        </p:spPr>
      </p:pic>
      <p:pic>
        <p:nvPicPr>
          <p:cNvPr id="65" name="Object 3">
            <a:extLst>
              <a:ext uri="{FF2B5EF4-FFF2-40B4-BE49-F238E27FC236}">
                <a16:creationId xmlns:a16="http://schemas.microsoft.com/office/drawing/2014/main" id="{A3BD91FD-8E82-4E1E-9596-7D5BEAC4A70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7200" y="3341772"/>
            <a:ext cx="9236400" cy="4947888"/>
          </a:xfrm>
          <a:prstGeom prst="rect">
            <a:avLst/>
          </a:prstGeom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Object 7">
            <a:extLst>
              <a:ext uri="{FF2B5EF4-FFF2-40B4-BE49-F238E27FC236}">
                <a16:creationId xmlns:a16="http://schemas.microsoft.com/office/drawing/2014/main" id="{8821303F-CF13-4A54-A295-B8EB1E3CDC54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39756" y="3336660"/>
            <a:ext cx="9231289" cy="352690"/>
          </a:xfrm>
          <a:prstGeom prst="rect">
            <a:avLst/>
          </a:prstGeom>
        </p:spPr>
      </p:pic>
      <p:grpSp>
        <p:nvGrpSpPr>
          <p:cNvPr id="67" name="그룹 1004">
            <a:extLst>
              <a:ext uri="{FF2B5EF4-FFF2-40B4-BE49-F238E27FC236}">
                <a16:creationId xmlns:a16="http://schemas.microsoft.com/office/drawing/2014/main" id="{5BCBCA1A-2E8C-4202-B7B5-2FF11C54F454}"/>
              </a:ext>
            </a:extLst>
          </p:cNvPr>
          <p:cNvGrpSpPr/>
          <p:nvPr/>
        </p:nvGrpSpPr>
        <p:grpSpPr>
          <a:xfrm>
            <a:off x="8461753" y="3472120"/>
            <a:ext cx="94637" cy="94637"/>
            <a:chOff x="1885371" y="1697211"/>
            <a:chExt cx="159963" cy="159963"/>
          </a:xfrm>
        </p:grpSpPr>
        <p:pic>
          <p:nvPicPr>
            <p:cNvPr id="77" name="Object 11">
              <a:extLst>
                <a:ext uri="{FF2B5EF4-FFF2-40B4-BE49-F238E27FC236}">
                  <a16:creationId xmlns:a16="http://schemas.microsoft.com/office/drawing/2014/main" id="{265D2D2E-2884-47AA-93F0-86A590BA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85371" y="1697211"/>
              <a:ext cx="159963" cy="159963"/>
            </a:xfrm>
            <a:prstGeom prst="rect">
              <a:avLst/>
            </a:prstGeom>
          </p:spPr>
        </p:pic>
      </p:grpSp>
      <p:grpSp>
        <p:nvGrpSpPr>
          <p:cNvPr id="68" name="그룹 1005">
            <a:extLst>
              <a:ext uri="{FF2B5EF4-FFF2-40B4-BE49-F238E27FC236}">
                <a16:creationId xmlns:a16="http://schemas.microsoft.com/office/drawing/2014/main" id="{31D475D7-11A1-482A-AD58-058A2E1BBABD}"/>
              </a:ext>
            </a:extLst>
          </p:cNvPr>
          <p:cNvGrpSpPr/>
          <p:nvPr/>
        </p:nvGrpSpPr>
        <p:grpSpPr>
          <a:xfrm>
            <a:off x="8615498" y="3472120"/>
            <a:ext cx="94637" cy="94637"/>
            <a:chOff x="2145243" y="1697211"/>
            <a:chExt cx="159963" cy="159963"/>
          </a:xfrm>
        </p:grpSpPr>
        <p:pic>
          <p:nvPicPr>
            <p:cNvPr id="76" name="Object 14">
              <a:extLst>
                <a:ext uri="{FF2B5EF4-FFF2-40B4-BE49-F238E27FC236}">
                  <a16:creationId xmlns:a16="http://schemas.microsoft.com/office/drawing/2014/main" id="{452F2E84-D3D5-4D5C-9583-63119BF4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5243" y="1697211"/>
              <a:ext cx="159963" cy="159963"/>
            </a:xfrm>
            <a:prstGeom prst="rect">
              <a:avLst/>
            </a:prstGeom>
          </p:spPr>
        </p:pic>
      </p:grpSp>
      <p:grpSp>
        <p:nvGrpSpPr>
          <p:cNvPr id="69" name="그룹 1006">
            <a:extLst>
              <a:ext uri="{FF2B5EF4-FFF2-40B4-BE49-F238E27FC236}">
                <a16:creationId xmlns:a16="http://schemas.microsoft.com/office/drawing/2014/main" id="{7A9C2393-A38C-448C-8483-3F6953918BCE}"/>
              </a:ext>
            </a:extLst>
          </p:cNvPr>
          <p:cNvGrpSpPr/>
          <p:nvPr/>
        </p:nvGrpSpPr>
        <p:grpSpPr>
          <a:xfrm>
            <a:off x="8769242" y="3472120"/>
            <a:ext cx="94637" cy="94637"/>
            <a:chOff x="2405115" y="1697211"/>
            <a:chExt cx="159963" cy="159963"/>
          </a:xfrm>
        </p:grpSpPr>
        <p:pic>
          <p:nvPicPr>
            <p:cNvPr id="75" name="Object 17">
              <a:extLst>
                <a:ext uri="{FF2B5EF4-FFF2-40B4-BE49-F238E27FC236}">
                  <a16:creationId xmlns:a16="http://schemas.microsoft.com/office/drawing/2014/main" id="{EB5798C1-0802-4106-867B-86BB9CF9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05115" y="1697211"/>
              <a:ext cx="159963" cy="15996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9E6168F-BC0A-4296-8635-836657EB18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92343" y="5917089"/>
            <a:ext cx="4780420" cy="13011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ABA5D3-BFB3-432C-AC1D-8F1AD0B32C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17826" y="4089780"/>
            <a:ext cx="7109525" cy="11507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8E7295-EEAE-4C16-9820-0F7AB4448A9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7370" y="7957172"/>
            <a:ext cx="3044605" cy="5056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933572-AD06-4A9D-BF8B-0BE6CBADF6A0}"/>
              </a:ext>
            </a:extLst>
          </p:cNvPr>
          <p:cNvSpPr/>
          <p:nvPr/>
        </p:nvSpPr>
        <p:spPr>
          <a:xfrm>
            <a:off x="4462294" y="8011651"/>
            <a:ext cx="1024106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4943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2C346E04-F36F-4B1F-8D2D-9E3EC8C7F64C}"/>
              </a:ext>
            </a:extLst>
          </p:cNvPr>
          <p:cNvGrpSpPr/>
          <p:nvPr/>
        </p:nvGrpSpPr>
        <p:grpSpPr>
          <a:xfrm>
            <a:off x="580988" y="439313"/>
            <a:ext cx="17209524" cy="9219048"/>
            <a:chOff x="538095" y="455358"/>
            <a:chExt cx="17209524" cy="9219048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B6952CCE-11EC-4198-AAF6-3D2A33C5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66667" y="-4158927"/>
              <a:ext cx="34419048" cy="18438095"/>
            </a:xfrm>
            <a:prstGeom prst="rect">
              <a:avLst/>
            </a:prstGeom>
          </p:spPr>
        </p:pic>
        <p:pic>
          <p:nvPicPr>
            <p:cNvPr id="53" name="Object 3">
              <a:extLst>
                <a:ext uri="{FF2B5EF4-FFF2-40B4-BE49-F238E27FC236}">
                  <a16:creationId xmlns:a16="http://schemas.microsoft.com/office/drawing/2014/main" id="{418F51EF-C322-4215-89C8-E6D7308B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095" y="455358"/>
              <a:ext cx="17209524" cy="92190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79307" y="1537102"/>
            <a:ext cx="9927101" cy="809989"/>
            <a:chOff x="4179307" y="1537102"/>
            <a:chExt cx="9927101" cy="809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7360" y="1159080"/>
              <a:ext cx="19854201" cy="161997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9307" y="1537102"/>
              <a:ext cx="9927101" cy="809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0531" y="1746643"/>
            <a:ext cx="407642" cy="390908"/>
            <a:chOff x="4670531" y="1746643"/>
            <a:chExt cx="407642" cy="3909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0531" y="1746643"/>
              <a:ext cx="407642" cy="3909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86193" y="1891780"/>
            <a:ext cx="366794" cy="100632"/>
            <a:chOff x="9581460" y="1893037"/>
            <a:chExt cx="366794" cy="1006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581460" y="1893037"/>
              <a:ext cx="366794" cy="100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98356" y="-107658"/>
            <a:ext cx="236392" cy="12215324"/>
            <a:chOff x="5363723" y="10695"/>
            <a:chExt cx="236392" cy="12215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-625743" y="6000161"/>
              <a:ext cx="12215324" cy="23639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422645" y="6053311"/>
              <a:ext cx="6107662" cy="118196"/>
            </a:xfrm>
            <a:prstGeom prst="rect">
              <a:avLst/>
            </a:prstGeom>
          </p:spPr>
        </p:pic>
      </p:grp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B8BFB160-FE8E-4497-8FED-A30922BEAAF4}"/>
              </a:ext>
            </a:extLst>
          </p:cNvPr>
          <p:cNvGrpSpPr/>
          <p:nvPr/>
        </p:nvGrpSpPr>
        <p:grpSpPr>
          <a:xfrm>
            <a:off x="590512" y="447630"/>
            <a:ext cx="17200000" cy="657143"/>
            <a:chOff x="542857" y="523810"/>
            <a:chExt cx="17200000" cy="657143"/>
          </a:xfrm>
        </p:grpSpPr>
        <p:pic>
          <p:nvPicPr>
            <p:cNvPr id="55" name="Object 19">
              <a:extLst>
                <a:ext uri="{FF2B5EF4-FFF2-40B4-BE49-F238E27FC236}">
                  <a16:creationId xmlns:a16="http://schemas.microsoft.com/office/drawing/2014/main" id="{2DFE720E-E5D0-4C00-B77B-47B9A437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56" name="Object 20">
              <a:extLst>
                <a:ext uri="{FF2B5EF4-FFF2-40B4-BE49-F238E27FC236}">
                  <a16:creationId xmlns:a16="http://schemas.microsoft.com/office/drawing/2014/main" id="{EEC1B9F9-E990-426D-9BF2-89AB69DB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DA9BCB8-55DE-4AF3-B6CB-8839047DE10C}"/>
              </a:ext>
            </a:extLst>
          </p:cNvPr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58" name="그룹 1015">
              <a:extLst>
                <a:ext uri="{FF2B5EF4-FFF2-40B4-BE49-F238E27FC236}">
                  <a16:creationId xmlns:a16="http://schemas.microsoft.com/office/drawing/2014/main" id="{6824A76B-CCF9-47FB-934D-9222CD8A23F0}"/>
                </a:ext>
              </a:extLst>
            </p:cNvPr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3" name="Object 45">
                <a:extLst>
                  <a:ext uri="{FF2B5EF4-FFF2-40B4-BE49-F238E27FC236}">
                    <a16:creationId xmlns:a16="http://schemas.microsoft.com/office/drawing/2014/main" id="{A558F33C-C3BA-4828-9F24-8CC75D006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59" name="그룹 1016">
              <a:extLst>
                <a:ext uri="{FF2B5EF4-FFF2-40B4-BE49-F238E27FC236}">
                  <a16:creationId xmlns:a16="http://schemas.microsoft.com/office/drawing/2014/main" id="{3B1306AD-49BF-466E-94D1-5ECA64C6C939}"/>
                </a:ext>
              </a:extLst>
            </p:cNvPr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2" name="Object 48">
                <a:extLst>
                  <a:ext uri="{FF2B5EF4-FFF2-40B4-BE49-F238E27FC236}">
                    <a16:creationId xmlns:a16="http://schemas.microsoft.com/office/drawing/2014/main" id="{268ADB65-6A72-4E68-BFDB-60304ADD1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60" name="그룹 1017">
              <a:extLst>
                <a:ext uri="{FF2B5EF4-FFF2-40B4-BE49-F238E27FC236}">
                  <a16:creationId xmlns:a16="http://schemas.microsoft.com/office/drawing/2014/main" id="{95A6E365-7B88-4CE0-9494-C88C19E648B7}"/>
                </a:ext>
              </a:extLst>
            </p:cNvPr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1" name="Object 51">
                <a:extLst>
                  <a:ext uri="{FF2B5EF4-FFF2-40B4-BE49-F238E27FC236}">
                    <a16:creationId xmlns:a16="http://schemas.microsoft.com/office/drawing/2014/main" id="{BED38EB3-6BAB-4DA2-A367-D4B991781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71F51BB-11F7-4FBA-AC39-D8D4F855A996}"/>
              </a:ext>
            </a:extLst>
          </p:cNvPr>
          <p:cNvSpPr txBox="1"/>
          <p:nvPr/>
        </p:nvSpPr>
        <p:spPr>
          <a:xfrm>
            <a:off x="5277087" y="1708601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저장</a:t>
            </a:r>
            <a:r>
              <a:rPr lang="en-US" altLang="ko-KR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28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pic>
        <p:nvPicPr>
          <p:cNvPr id="65" name="Object 3">
            <a:extLst>
              <a:ext uri="{FF2B5EF4-FFF2-40B4-BE49-F238E27FC236}">
                <a16:creationId xmlns:a16="http://schemas.microsoft.com/office/drawing/2014/main" id="{A3BD91FD-8E82-4E1E-9596-7D5BEAC4A70A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37200" y="3341772"/>
            <a:ext cx="9236400" cy="4947888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Object 7">
            <a:extLst>
              <a:ext uri="{FF2B5EF4-FFF2-40B4-BE49-F238E27FC236}">
                <a16:creationId xmlns:a16="http://schemas.microsoft.com/office/drawing/2014/main" id="{8821303F-CF13-4A54-A295-B8EB1E3CDC54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39756" y="3336660"/>
            <a:ext cx="9231289" cy="352690"/>
          </a:xfrm>
          <a:prstGeom prst="rect">
            <a:avLst/>
          </a:prstGeom>
        </p:spPr>
      </p:pic>
      <p:grpSp>
        <p:nvGrpSpPr>
          <p:cNvPr id="67" name="그룹 1004">
            <a:extLst>
              <a:ext uri="{FF2B5EF4-FFF2-40B4-BE49-F238E27FC236}">
                <a16:creationId xmlns:a16="http://schemas.microsoft.com/office/drawing/2014/main" id="{5BCBCA1A-2E8C-4202-B7B5-2FF11C54F454}"/>
              </a:ext>
            </a:extLst>
          </p:cNvPr>
          <p:cNvGrpSpPr/>
          <p:nvPr/>
        </p:nvGrpSpPr>
        <p:grpSpPr>
          <a:xfrm>
            <a:off x="8461753" y="3472120"/>
            <a:ext cx="94637" cy="94637"/>
            <a:chOff x="1885371" y="1697211"/>
            <a:chExt cx="159963" cy="159963"/>
          </a:xfrm>
        </p:grpSpPr>
        <p:pic>
          <p:nvPicPr>
            <p:cNvPr id="77" name="Object 11">
              <a:extLst>
                <a:ext uri="{FF2B5EF4-FFF2-40B4-BE49-F238E27FC236}">
                  <a16:creationId xmlns:a16="http://schemas.microsoft.com/office/drawing/2014/main" id="{265D2D2E-2884-47AA-93F0-86A590BA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5371" y="1697211"/>
              <a:ext cx="159963" cy="159963"/>
            </a:xfrm>
            <a:prstGeom prst="rect">
              <a:avLst/>
            </a:prstGeom>
          </p:spPr>
        </p:pic>
      </p:grpSp>
      <p:grpSp>
        <p:nvGrpSpPr>
          <p:cNvPr id="68" name="그룹 1005">
            <a:extLst>
              <a:ext uri="{FF2B5EF4-FFF2-40B4-BE49-F238E27FC236}">
                <a16:creationId xmlns:a16="http://schemas.microsoft.com/office/drawing/2014/main" id="{31D475D7-11A1-482A-AD58-058A2E1BBABD}"/>
              </a:ext>
            </a:extLst>
          </p:cNvPr>
          <p:cNvGrpSpPr/>
          <p:nvPr/>
        </p:nvGrpSpPr>
        <p:grpSpPr>
          <a:xfrm>
            <a:off x="8615498" y="3472120"/>
            <a:ext cx="94637" cy="94637"/>
            <a:chOff x="2145243" y="1697211"/>
            <a:chExt cx="159963" cy="159963"/>
          </a:xfrm>
        </p:grpSpPr>
        <p:pic>
          <p:nvPicPr>
            <p:cNvPr id="76" name="Object 14">
              <a:extLst>
                <a:ext uri="{FF2B5EF4-FFF2-40B4-BE49-F238E27FC236}">
                  <a16:creationId xmlns:a16="http://schemas.microsoft.com/office/drawing/2014/main" id="{452F2E84-D3D5-4D5C-9583-63119BF4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45243" y="1697211"/>
              <a:ext cx="159963" cy="159963"/>
            </a:xfrm>
            <a:prstGeom prst="rect">
              <a:avLst/>
            </a:prstGeom>
          </p:spPr>
        </p:pic>
      </p:grpSp>
      <p:grpSp>
        <p:nvGrpSpPr>
          <p:cNvPr id="69" name="그룹 1006">
            <a:extLst>
              <a:ext uri="{FF2B5EF4-FFF2-40B4-BE49-F238E27FC236}">
                <a16:creationId xmlns:a16="http://schemas.microsoft.com/office/drawing/2014/main" id="{7A9C2393-A38C-448C-8483-3F6953918BCE}"/>
              </a:ext>
            </a:extLst>
          </p:cNvPr>
          <p:cNvGrpSpPr/>
          <p:nvPr/>
        </p:nvGrpSpPr>
        <p:grpSpPr>
          <a:xfrm>
            <a:off x="8769242" y="3472120"/>
            <a:ext cx="94637" cy="94637"/>
            <a:chOff x="2405115" y="1697211"/>
            <a:chExt cx="159963" cy="159963"/>
          </a:xfrm>
        </p:grpSpPr>
        <p:pic>
          <p:nvPicPr>
            <p:cNvPr id="75" name="Object 17">
              <a:extLst>
                <a:ext uri="{FF2B5EF4-FFF2-40B4-BE49-F238E27FC236}">
                  <a16:creationId xmlns:a16="http://schemas.microsoft.com/office/drawing/2014/main" id="{EB5798C1-0802-4106-867B-86BB9CF9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5115" y="1697211"/>
              <a:ext cx="159963" cy="159963"/>
            </a:xfrm>
            <a:prstGeom prst="rect">
              <a:avLst/>
            </a:prstGeom>
          </p:spPr>
        </p:pic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5BF18850-8515-47D9-9226-6215A97544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07211" y="4075538"/>
            <a:ext cx="6346675" cy="3042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3B2167-CBDD-4A2E-9DCD-1831F8E5826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61753" y="4533900"/>
            <a:ext cx="7054980" cy="1155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EBF3DA-85E1-4B0C-9B80-8133C9E0D38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79896" y="5751283"/>
            <a:ext cx="6397391" cy="2240965"/>
          </a:xfrm>
          <a:prstGeom prst="rect">
            <a:avLst/>
          </a:prstGeom>
        </p:spPr>
      </p:pic>
      <p:pic>
        <p:nvPicPr>
          <p:cNvPr id="8" name="화면 녹화 7">
            <a:hlinkClick r:id="" action="ppaction://media"/>
            <a:extLst>
              <a:ext uri="{FF2B5EF4-FFF2-40B4-BE49-F238E27FC236}">
                <a16:creationId xmlns:a16="http://schemas.microsoft.com/office/drawing/2014/main" id="{FD6A9459-87B9-42B7-85AF-2576665BA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438400" y="3056421"/>
            <a:ext cx="4213739" cy="57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824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99769" y="3022883"/>
            <a:ext cx="1289754" cy="5318384"/>
            <a:chOff x="15299769" y="3022883"/>
            <a:chExt cx="1289754" cy="53183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299769" y="3022883"/>
              <a:ext cx="815915" cy="181400"/>
              <a:chOff x="15299769" y="3022883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5299769" y="3022883"/>
                <a:ext cx="815915" cy="84841"/>
                <a:chOff x="15299769" y="3022883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9769" y="302288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5299769" y="3119442"/>
                <a:ext cx="815915" cy="84841"/>
                <a:chOff x="15299769" y="311944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9769" y="311944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115684" y="8107563"/>
              <a:ext cx="233695" cy="233704"/>
              <a:chOff x="16115684" y="8107563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15684" y="8107563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355827" y="5499534"/>
              <a:ext cx="233695" cy="233704"/>
              <a:chOff x="16355827" y="5499534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55827" y="549953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17437" y="2653775"/>
            <a:ext cx="2032842" cy="5687493"/>
            <a:chOff x="1517437" y="2653775"/>
            <a:chExt cx="2032842" cy="56874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40178" y="2653775"/>
              <a:ext cx="858670" cy="190905"/>
              <a:chOff x="2140178" y="2653775"/>
              <a:chExt cx="858670" cy="1909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140178" y="2653775"/>
                <a:ext cx="858670" cy="89287"/>
                <a:chOff x="2140178" y="2653775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140178" y="2653775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2140178" y="2755393"/>
                <a:ext cx="858670" cy="89287"/>
                <a:chOff x="2140178" y="2755393"/>
                <a:chExt cx="858670" cy="8928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140178" y="2755393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517437" y="5576006"/>
              <a:ext cx="233695" cy="233704"/>
              <a:chOff x="1517437" y="5576006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7437" y="557600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316584" y="4230169"/>
              <a:ext cx="233695" cy="233704"/>
              <a:chOff x="3316584" y="4230169"/>
              <a:chExt cx="233695" cy="2337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16584" y="4230169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12759" y="8150362"/>
              <a:ext cx="858670" cy="190905"/>
              <a:chOff x="2112759" y="8150362"/>
              <a:chExt cx="858670" cy="19090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2112759" y="8150362"/>
                <a:ext cx="858670" cy="89287"/>
                <a:chOff x="2112759" y="8150362"/>
                <a:chExt cx="858670" cy="8928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112759" y="8150362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112759" y="8251980"/>
                <a:ext cx="858670" cy="89287"/>
                <a:chOff x="2112759" y="8251980"/>
                <a:chExt cx="858670" cy="8928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112759" y="8251980"/>
                  <a:ext cx="858670" cy="892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55359" y="1575628"/>
            <a:ext cx="10066667" cy="6800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09524" y="7623005"/>
            <a:ext cx="13066667" cy="1185003"/>
            <a:chOff x="2609524" y="7623005"/>
            <a:chExt cx="13066667" cy="11850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23810" y="7073554"/>
              <a:ext cx="26133333" cy="237000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09524" y="7623005"/>
              <a:ext cx="13066667" cy="11850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56991" y="7929560"/>
            <a:ext cx="596374" cy="571893"/>
            <a:chOff x="3756991" y="7929560"/>
            <a:chExt cx="596374" cy="5718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6991" y="7929560"/>
              <a:ext cx="596374" cy="57189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34416" y="7749816"/>
            <a:ext cx="5247619" cy="98095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999965" y="238131"/>
              <a:ext cx="34380952" cy="131428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32753" y="2059580"/>
            <a:ext cx="761446" cy="464802"/>
            <a:chOff x="10532753" y="2059580"/>
            <a:chExt cx="761446" cy="4648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32753" y="2059580"/>
              <a:ext cx="761446" cy="4648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745292" y="4745142"/>
            <a:ext cx="3559634" cy="3009706"/>
            <a:chOff x="2745292" y="4745142"/>
            <a:chExt cx="3559634" cy="300970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0761" y="3252040"/>
              <a:ext cx="7119267" cy="6019413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45292" y="4745142"/>
              <a:ext cx="3559634" cy="300970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0366" y="4725916"/>
            <a:ext cx="3559634" cy="2993802"/>
            <a:chOff x="12040366" y="4725916"/>
            <a:chExt cx="3559634" cy="299380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75732" y="3242234"/>
              <a:ext cx="7119267" cy="5987604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40366" y="4725916"/>
              <a:ext cx="3559634" cy="2993802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4976" y="3074196"/>
            <a:ext cx="858670" cy="4621189"/>
            <a:chOff x="1254976" y="3074196"/>
            <a:chExt cx="858670" cy="46211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54976" y="5068683"/>
              <a:ext cx="858670" cy="190905"/>
              <a:chOff x="1254976" y="506868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4976" y="5068683"/>
                <a:ext cx="858670" cy="89287"/>
                <a:chOff x="1254976" y="506868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54976" y="506868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54976" y="5170301"/>
                <a:ext cx="858670" cy="89287"/>
                <a:chOff x="1254976" y="517030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54976" y="517030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5035" y="7461681"/>
              <a:ext cx="233695" cy="233704"/>
              <a:chOff x="1525035" y="7461681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5035" y="7461681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7387" y="3074196"/>
              <a:ext cx="233695" cy="233704"/>
              <a:chOff x="1417387" y="3074196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7387" y="30741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031444" y="2425404"/>
            <a:ext cx="834068" cy="3976174"/>
            <a:chOff x="16031444" y="2425404"/>
            <a:chExt cx="834068" cy="3976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049598" y="4043801"/>
              <a:ext cx="815915" cy="181400"/>
              <a:chOff x="16049598" y="4043801"/>
              <a:chExt cx="815915" cy="1814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049598" y="4043801"/>
                <a:ext cx="815915" cy="84841"/>
                <a:chOff x="16049598" y="4043801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049598" y="4043801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049598" y="4140359"/>
                <a:ext cx="815915" cy="84841"/>
                <a:chOff x="16049598" y="4140359"/>
                <a:chExt cx="815915" cy="8484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049598" y="4140359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479827" y="2425404"/>
              <a:ext cx="233695" cy="233704"/>
              <a:chOff x="16479827" y="2425404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79827" y="242540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031444" y="6167875"/>
              <a:ext cx="233695" cy="233704"/>
              <a:chOff x="16031444" y="6167875"/>
              <a:chExt cx="233695" cy="2337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31444" y="61678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886267" y="4375397"/>
            <a:ext cx="12525085" cy="4521202"/>
            <a:chOff x="2886267" y="4375397"/>
            <a:chExt cx="12525085" cy="45212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380400" y="2183089"/>
              <a:ext cx="25050171" cy="904240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6267" y="4375397"/>
              <a:ext cx="12525085" cy="45212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17503" y="4826750"/>
            <a:ext cx="581929" cy="558040"/>
            <a:chOff x="3517503" y="4826750"/>
            <a:chExt cx="581929" cy="5580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7503" y="4826750"/>
              <a:ext cx="581929" cy="55804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54030" y="4672383"/>
            <a:ext cx="3180952" cy="93333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284187" y="8451980"/>
            <a:ext cx="858670" cy="190905"/>
            <a:chOff x="16284187" y="8451980"/>
            <a:chExt cx="858670" cy="19090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6284187" y="8451980"/>
              <a:ext cx="858670" cy="89287"/>
              <a:chOff x="16284187" y="8451980"/>
              <a:chExt cx="858670" cy="8928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284187" y="8451980"/>
                <a:ext cx="858670" cy="892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284187" y="8553598"/>
              <a:ext cx="858670" cy="89287"/>
              <a:chOff x="16284187" y="8553598"/>
              <a:chExt cx="858670" cy="8928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284187" y="8553598"/>
                <a:ext cx="858670" cy="8928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8026155" y="238131"/>
              <a:ext cx="34414286" cy="131428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80952" y="5775122"/>
            <a:ext cx="12535714" cy="933438"/>
            <a:chOff x="2880952" y="5775122"/>
            <a:chExt cx="12535714" cy="9334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0952" y="5775122"/>
              <a:ext cx="12535714" cy="93343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73653" y="1887738"/>
            <a:ext cx="11771429" cy="241904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604449" y="6031760"/>
            <a:ext cx="438149" cy="420163"/>
            <a:chOff x="3604449" y="6031760"/>
            <a:chExt cx="438149" cy="42016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04449" y="6031760"/>
              <a:ext cx="438149" cy="42016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70221" y="5886649"/>
            <a:ext cx="2638095" cy="73333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352381" y="6122956"/>
            <a:ext cx="323810" cy="237770"/>
            <a:chOff x="14352381" y="6122956"/>
            <a:chExt cx="323810" cy="23777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52381" y="6122956"/>
              <a:ext cx="323810" cy="23777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605687" y="6965769"/>
            <a:ext cx="438149" cy="420163"/>
            <a:chOff x="3605687" y="6965769"/>
            <a:chExt cx="438149" cy="42016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05687" y="6965769"/>
              <a:ext cx="438149" cy="42016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71459" y="6820659"/>
            <a:ext cx="1942857" cy="73333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351143" y="7056966"/>
            <a:ext cx="323810" cy="237770"/>
            <a:chOff x="14351143" y="7056966"/>
            <a:chExt cx="323810" cy="23777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51143" y="7056966"/>
              <a:ext cx="323810" cy="23777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604449" y="7884230"/>
            <a:ext cx="438149" cy="420163"/>
            <a:chOff x="3604449" y="7884230"/>
            <a:chExt cx="438149" cy="42016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04449" y="7884230"/>
              <a:ext cx="438149" cy="42016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70221" y="7739116"/>
            <a:ext cx="1457143" cy="73333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364001" y="7975427"/>
            <a:ext cx="323810" cy="237770"/>
            <a:chOff x="14364001" y="7975427"/>
            <a:chExt cx="323810" cy="23777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64001" y="7975427"/>
              <a:ext cx="323810" cy="23777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  <p:grpSp>
        <p:nvGrpSpPr>
          <p:cNvPr id="71" name="그룹 1014">
            <a:extLst>
              <a:ext uri="{FF2B5EF4-FFF2-40B4-BE49-F238E27FC236}">
                <a16:creationId xmlns:a16="http://schemas.microsoft.com/office/drawing/2014/main" id="{BC1A9D6D-26E8-4A59-A1C8-C5EDF7F94895}"/>
              </a:ext>
            </a:extLst>
          </p:cNvPr>
          <p:cNvGrpSpPr/>
          <p:nvPr/>
        </p:nvGrpSpPr>
        <p:grpSpPr>
          <a:xfrm flipH="1">
            <a:off x="15087600" y="5513335"/>
            <a:ext cx="5160898" cy="8220568"/>
            <a:chOff x="-2270925" y="5187266"/>
            <a:chExt cx="5160898" cy="8220568"/>
          </a:xfrm>
        </p:grpSpPr>
        <p:pic>
          <p:nvPicPr>
            <p:cNvPr id="73" name="Object 45">
              <a:extLst>
                <a:ext uri="{FF2B5EF4-FFF2-40B4-BE49-F238E27FC236}">
                  <a16:creationId xmlns:a16="http://schemas.microsoft.com/office/drawing/2014/main" id="{7DA35D61-E0FC-4482-995C-328DB7F0F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60000">
              <a:off x="-4823801" y="1101058"/>
              <a:ext cx="10321797" cy="16441137"/>
            </a:xfrm>
            <a:prstGeom prst="rect">
              <a:avLst/>
            </a:prstGeom>
          </p:spPr>
        </p:pic>
        <p:pic>
          <p:nvPicPr>
            <p:cNvPr id="75" name="Object 46">
              <a:extLst>
                <a:ext uri="{FF2B5EF4-FFF2-40B4-BE49-F238E27FC236}">
                  <a16:creationId xmlns:a16="http://schemas.microsoft.com/office/drawing/2014/main" id="{E53CCE90-FEB5-4C71-AC03-D1889018D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60000">
              <a:off x="-2270925" y="5187266"/>
              <a:ext cx="5160898" cy="822056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9639" y="8753725"/>
            <a:ext cx="6323810" cy="4952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685714" y="4371429"/>
            <a:ext cx="10476190" cy="4571429"/>
            <a:chOff x="5685714" y="4371429"/>
            <a:chExt cx="10476190" cy="45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619" y="2116190"/>
              <a:ext cx="20952381" cy="914285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5714" y="4371429"/>
              <a:ext cx="10476190" cy="45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8095" y="523810"/>
            <a:ext cx="17209524" cy="657143"/>
            <a:chOff x="538095" y="523810"/>
            <a:chExt cx="17209524" cy="657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023774" y="238131"/>
              <a:ext cx="34419048" cy="131428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095" y="523810"/>
              <a:ext cx="17209524" cy="65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376190" y="1365976"/>
              <a:ext cx="29028571" cy="236855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0629" y="2042162"/>
            <a:ext cx="6295238" cy="98095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857378" y="2434226"/>
            <a:ext cx="534626" cy="146678"/>
            <a:chOff x="9857378" y="2434226"/>
            <a:chExt cx="534626" cy="14667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857378" y="2434226"/>
              <a:ext cx="534626" cy="1466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66667" y="3995281"/>
            <a:ext cx="8514286" cy="914231"/>
            <a:chOff x="6666667" y="3995281"/>
            <a:chExt cx="8514286" cy="91423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04762" y="3573303"/>
              <a:ext cx="17028571" cy="182846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6667" y="3995281"/>
              <a:ext cx="8514286" cy="91423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62049" y="4090135"/>
            <a:ext cx="5504762" cy="75238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90316" y="5306563"/>
            <a:ext cx="7142857" cy="67619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771848" y="5454665"/>
            <a:ext cx="360208" cy="360214"/>
            <a:chOff x="6771848" y="5454665"/>
            <a:chExt cx="360208" cy="3602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90316" y="6271001"/>
            <a:ext cx="4923810" cy="67619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771848" y="6429570"/>
            <a:ext cx="360208" cy="360214"/>
            <a:chOff x="6771848" y="6429570"/>
            <a:chExt cx="360208" cy="36021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90316" y="7350278"/>
            <a:ext cx="2561905" cy="67619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771848" y="7489800"/>
            <a:ext cx="360208" cy="360214"/>
            <a:chOff x="6771848" y="7489800"/>
            <a:chExt cx="360208" cy="36021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236327" y="5980761"/>
            <a:ext cx="9314286" cy="96000"/>
            <a:chOff x="6236327" y="5980761"/>
            <a:chExt cx="9314286" cy="9600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236327" y="7104191"/>
            <a:ext cx="9314286" cy="96000"/>
            <a:chOff x="6236327" y="7104191"/>
            <a:chExt cx="9314286" cy="9600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190430" y="3521198"/>
            <a:ext cx="4698165" cy="10113844"/>
            <a:chOff x="1190430" y="3521198"/>
            <a:chExt cx="4698165" cy="1011384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1136360" y="-1510354"/>
              <a:ext cx="9396329" cy="20227688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0430" y="3521198"/>
              <a:ext cx="4698165" cy="1011384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721692" y="4417105"/>
            <a:ext cx="561187" cy="893168"/>
            <a:chOff x="4721692" y="4417105"/>
            <a:chExt cx="561187" cy="89316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88" y="439313"/>
            <a:ext cx="17209524" cy="9219048"/>
            <a:chOff x="538095" y="455358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66667" y="-4158927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095" y="455358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90512" y="447630"/>
            <a:ext cx="17200000" cy="657143"/>
            <a:chOff x="542857" y="523810"/>
            <a:chExt cx="17200000" cy="6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76190" y="1365976"/>
              <a:ext cx="29028571" cy="236855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0628" y="2042162"/>
            <a:ext cx="5304762" cy="9809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73544" y="2434226"/>
            <a:ext cx="563377" cy="146678"/>
            <a:chOff x="8673544" y="2434226"/>
            <a:chExt cx="563377" cy="1466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673544" y="2434226"/>
              <a:ext cx="563377" cy="1466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577760-AEB1-469E-BCE3-C81C6AFBFEBC}"/>
              </a:ext>
            </a:extLst>
          </p:cNvPr>
          <p:cNvGrpSpPr/>
          <p:nvPr/>
        </p:nvGrpSpPr>
        <p:grpSpPr>
          <a:xfrm>
            <a:off x="3199934" y="8507510"/>
            <a:ext cx="4930077" cy="784271"/>
            <a:chOff x="2486896" y="7539070"/>
            <a:chExt cx="4930077" cy="78427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486896" y="7539070"/>
              <a:ext cx="4930077" cy="784271"/>
              <a:chOff x="2486896" y="7539070"/>
              <a:chExt cx="4930077" cy="78427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0229" y="7174235"/>
                <a:ext cx="9860155" cy="1568542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486896" y="7539070"/>
                <a:ext cx="4930077" cy="78427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7614" y="7608674"/>
              <a:ext cx="4019048" cy="7047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80000">
              <a:off x="12939807" y="-297703"/>
              <a:ext cx="8735177" cy="1848437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2101C04-CC6F-4F21-96BC-625908B4802E}"/>
              </a:ext>
            </a:extLst>
          </p:cNvPr>
          <p:cNvGrpSpPr/>
          <p:nvPr/>
        </p:nvGrpSpPr>
        <p:grpSpPr>
          <a:xfrm>
            <a:off x="7121502" y="8089819"/>
            <a:ext cx="9802000" cy="1568542"/>
            <a:chOff x="7829847" y="8109013"/>
            <a:chExt cx="9802000" cy="1568542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829847" y="8109013"/>
              <a:ext cx="9802000" cy="1568542"/>
              <a:chOff x="7458018" y="7146934"/>
              <a:chExt cx="9802000" cy="1568542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458018" y="7146934"/>
                <a:ext cx="9802000" cy="1568542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876086" y="7539070"/>
                <a:ext cx="4901000" cy="784271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21323" y="8570753"/>
              <a:ext cx="4019048" cy="704762"/>
            </a:xfrm>
            <a:prstGeom prst="rect">
              <a:avLst/>
            </a:prstGeom>
          </p:spPr>
        </p:pic>
      </p:grpSp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346D35AD-93BF-4723-8A55-6DCFA0DA0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054680" y="3360957"/>
            <a:ext cx="3831723" cy="491533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978229" y="6257856"/>
            <a:ext cx="839538" cy="839436"/>
            <a:chOff x="12232005" y="5064882"/>
            <a:chExt cx="839538" cy="83943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2232005" y="5064882"/>
              <a:ext cx="839538" cy="839436"/>
              <a:chOff x="12232005" y="5064882"/>
              <a:chExt cx="839538" cy="839436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817416" y="4650293"/>
                <a:ext cx="1679076" cy="1678872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232005" y="5064882"/>
                <a:ext cx="839538" cy="839436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2698415" y="5240075"/>
              <a:ext cx="202111" cy="221205"/>
              <a:chOff x="12698415" y="5240075"/>
              <a:chExt cx="202111" cy="221205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2595932" y="5128069"/>
                <a:ext cx="404222" cy="442409"/>
              </a:xfrm>
              <a:prstGeom prst="rect">
                <a:avLst/>
              </a:prstGeom>
            </p:spPr>
          </p:pic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698415" y="5240075"/>
                <a:ext cx="202111" cy="221205"/>
              </a:xfrm>
              <a:prstGeom prst="rect">
                <a:avLst/>
              </a:prstGeom>
            </p:spPr>
          </p:pic>
        </p:grpSp>
      </p:grpSp>
      <p:pic>
        <p:nvPicPr>
          <p:cNvPr id="13" name="화면 녹화 12">
            <a:hlinkClick r:id="" action="ppaction://media"/>
            <a:extLst>
              <a:ext uri="{FF2B5EF4-FFF2-40B4-BE49-F238E27FC236}">
                <a16:creationId xmlns:a16="http://schemas.microsoft.com/office/drawing/2014/main" id="{F0FE55E6-DE21-43F7-8B73-70FD8AB53E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3725140" y="3387949"/>
            <a:ext cx="3869488" cy="49637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625512" y="6346113"/>
            <a:ext cx="839538" cy="839436"/>
            <a:chOff x="3277955" y="4992367"/>
            <a:chExt cx="839538" cy="83943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277955" y="4992367"/>
              <a:ext cx="839538" cy="839436"/>
              <a:chOff x="3277955" y="4992367"/>
              <a:chExt cx="839538" cy="83943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2863366" y="4577778"/>
                <a:ext cx="1679076" cy="1678872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277955" y="4992367"/>
                <a:ext cx="839538" cy="83943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744365" y="5167560"/>
              <a:ext cx="202111" cy="221205"/>
              <a:chOff x="3744365" y="5167560"/>
              <a:chExt cx="202111" cy="22120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641882" y="5055553"/>
                <a:ext cx="404222" cy="442409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744365" y="5167560"/>
                <a:ext cx="202111" cy="2212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400" y="455358"/>
            <a:ext cx="17209524" cy="9219048"/>
            <a:chOff x="538095" y="455358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158927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455358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42857" y="447757"/>
            <a:ext cx="17200000" cy="657143"/>
            <a:chOff x="542857" y="523810"/>
            <a:chExt cx="17200000" cy="6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376190" y="1365976"/>
              <a:ext cx="29028571" cy="236855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0628" y="2042162"/>
            <a:ext cx="3647619" cy="9809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61946" y="2443421"/>
            <a:ext cx="563377" cy="146678"/>
            <a:chOff x="7061946" y="2443421"/>
            <a:chExt cx="563377" cy="1466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061946" y="2443421"/>
              <a:ext cx="563377" cy="1466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59000" y="562043"/>
            <a:ext cx="2409524" cy="542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-705970" y="5780903"/>
            <a:ext cx="4058770" cy="8049397"/>
            <a:chOff x="-511948" y="5649707"/>
            <a:chExt cx="4058770" cy="804939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501041" y="1665375"/>
              <a:ext cx="8117541" cy="16098794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511948" y="5649707"/>
              <a:ext cx="4058770" cy="80493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81542" y="3493554"/>
            <a:ext cx="912130" cy="2220785"/>
            <a:chOff x="1581542" y="3493554"/>
            <a:chExt cx="912130" cy="222078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677757" y="5532939"/>
              <a:ext cx="815915" cy="181400"/>
              <a:chOff x="1677757" y="5532939"/>
              <a:chExt cx="815915" cy="181400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677757" y="5532939"/>
                <a:ext cx="815915" cy="84841"/>
                <a:chOff x="1677757" y="5532939"/>
                <a:chExt cx="815915" cy="8484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77757" y="553293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677757" y="5629498"/>
                <a:ext cx="815915" cy="84841"/>
                <a:chOff x="1677757" y="5629498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77757" y="5629498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1581542" y="3493554"/>
              <a:ext cx="233695" cy="233704"/>
              <a:chOff x="1581542" y="3493554"/>
              <a:chExt cx="233695" cy="23370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81542" y="349355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2134051" y="4114849"/>
            <a:ext cx="4408806" cy="3970865"/>
            <a:chOff x="2134051" y="4114849"/>
            <a:chExt cx="4408806" cy="397086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0711" y="2190234"/>
              <a:ext cx="8817612" cy="7941730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34051" y="4114849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119406" y="4114849"/>
            <a:ext cx="4408806" cy="3970865"/>
            <a:chOff x="7119406" y="4114849"/>
            <a:chExt cx="4408806" cy="397086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14645" y="2190234"/>
              <a:ext cx="8817612" cy="7941730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19406" y="4114849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181670" y="4114849"/>
            <a:ext cx="4408806" cy="3970865"/>
            <a:chOff x="12181670" y="4114849"/>
            <a:chExt cx="4408806" cy="397086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76908" y="2190234"/>
              <a:ext cx="8817612" cy="7941730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81670" y="4114849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134051" y="3727258"/>
            <a:ext cx="4408806" cy="935816"/>
            <a:chOff x="2134051" y="3727258"/>
            <a:chExt cx="4408806" cy="93581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70711" y="3292093"/>
              <a:ext cx="8817612" cy="1871632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34051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50373" y="3834802"/>
            <a:ext cx="2228571" cy="75238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7119406" y="3727258"/>
            <a:ext cx="4408806" cy="935816"/>
            <a:chOff x="7119406" y="3727258"/>
            <a:chExt cx="4408806" cy="93581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14645" y="3292093"/>
              <a:ext cx="8817612" cy="1871632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19406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38583" y="3834802"/>
            <a:ext cx="2476190" cy="752381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181670" y="3727258"/>
            <a:ext cx="4408806" cy="935816"/>
            <a:chOff x="12181670" y="3727258"/>
            <a:chExt cx="4408806" cy="935816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76908" y="3292093"/>
              <a:ext cx="8817612" cy="1871632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181670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55075" y="3834802"/>
            <a:ext cx="3704762" cy="752381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28078" y="5007744"/>
            <a:ext cx="3238095" cy="1780952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796906" y="5026478"/>
            <a:ext cx="2952381" cy="2304762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700001" y="5026478"/>
            <a:ext cx="3285714" cy="1780952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604275" y="7493754"/>
            <a:ext cx="4676190" cy="41904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562023" y="7120330"/>
            <a:ext cx="3495238" cy="923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6DABBC-172B-47FE-B8E5-39ED6FDA21CE}"/>
              </a:ext>
            </a:extLst>
          </p:cNvPr>
          <p:cNvSpPr txBox="1"/>
          <p:nvPr/>
        </p:nvSpPr>
        <p:spPr>
          <a:xfrm>
            <a:off x="7706538" y="5555097"/>
            <a:ext cx="817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000" b="1" dirty="0">
                <a:solidFill>
                  <a:srgbClr val="BEBEB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endParaRPr lang="ko-KR" altLang="en-US" sz="4000" b="1" dirty="0">
              <a:solidFill>
                <a:srgbClr val="BEBEB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138B58-44DC-4CC3-A789-B8D12EDB62FE}"/>
              </a:ext>
            </a:extLst>
          </p:cNvPr>
          <p:cNvSpPr txBox="1"/>
          <p:nvPr/>
        </p:nvSpPr>
        <p:spPr>
          <a:xfrm>
            <a:off x="7706538" y="5067300"/>
            <a:ext cx="817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000" b="1" dirty="0">
                <a:solidFill>
                  <a:srgbClr val="BEBEB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endParaRPr lang="ko-KR" altLang="en-US" sz="4000" b="1" dirty="0">
              <a:solidFill>
                <a:srgbClr val="BEBEB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A2B527-01A0-4974-8726-C269A6B73A0C}"/>
              </a:ext>
            </a:extLst>
          </p:cNvPr>
          <p:cNvGrpSpPr/>
          <p:nvPr/>
        </p:nvGrpSpPr>
        <p:grpSpPr>
          <a:xfrm>
            <a:off x="-6472740" y="-2488503"/>
            <a:ext cx="31255258" cy="16726683"/>
            <a:chOff x="-6472740" y="-2488503"/>
            <a:chExt cx="31255258" cy="16726683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8745DD20-E3DD-41C1-B8C8-D32241BF2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72740" y="-2488503"/>
              <a:ext cx="31224293" cy="16726683"/>
            </a:xfrm>
            <a:prstGeom prst="rect">
              <a:avLst/>
            </a:prstGeom>
          </p:spPr>
        </p:pic>
        <p:pic>
          <p:nvPicPr>
            <p:cNvPr id="36" name="Object 3">
              <a:extLst>
                <a:ext uri="{FF2B5EF4-FFF2-40B4-BE49-F238E27FC236}">
                  <a16:creationId xmlns:a16="http://schemas.microsoft.com/office/drawing/2014/main" id="{CD057CA8-D10D-4421-B6B0-077A36D1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784" y="1697212"/>
              <a:ext cx="15612146" cy="8107734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A29B5461-3A9F-43B3-AF6C-866CE3EF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B99207DF-F09E-4414-882D-276C784E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  <p:grpSp>
          <p:nvGrpSpPr>
            <p:cNvPr id="39" name="그룹 1004">
              <a:extLst>
                <a:ext uri="{FF2B5EF4-FFF2-40B4-BE49-F238E27FC236}">
                  <a16:creationId xmlns:a16="http://schemas.microsoft.com/office/drawing/2014/main" id="{9B95D6B2-A9FB-4ADF-BA02-0B9B56ACE933}"/>
                </a:ext>
              </a:extLst>
            </p:cNvPr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55" name="Object 11">
                <a:extLst>
                  <a:ext uri="{FF2B5EF4-FFF2-40B4-BE49-F238E27FC236}">
                    <a16:creationId xmlns:a16="http://schemas.microsoft.com/office/drawing/2014/main" id="{AA07C08F-FC7D-4A24-BCAC-B5B1685F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0" name="그룹 1005">
              <a:extLst>
                <a:ext uri="{FF2B5EF4-FFF2-40B4-BE49-F238E27FC236}">
                  <a16:creationId xmlns:a16="http://schemas.microsoft.com/office/drawing/2014/main" id="{5B6A0839-8A9B-47EB-B2D0-9D63391B771B}"/>
                </a:ext>
              </a:extLst>
            </p:cNvPr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54" name="Object 14">
                <a:extLst>
                  <a:ext uri="{FF2B5EF4-FFF2-40B4-BE49-F238E27FC236}">
                    <a16:creationId xmlns:a16="http://schemas.microsoft.com/office/drawing/2014/main" id="{9F640D99-3E67-4AE2-AA07-028F9ACC4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41" name="그룹 1006">
              <a:extLst>
                <a:ext uri="{FF2B5EF4-FFF2-40B4-BE49-F238E27FC236}">
                  <a16:creationId xmlns:a16="http://schemas.microsoft.com/office/drawing/2014/main" id="{94DBE6F6-5626-48E3-B742-0701B0AE6478}"/>
                </a:ext>
              </a:extLst>
            </p:cNvPr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40F0AC76-A397-4303-9258-1452EC87F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  <p:pic>
          <p:nvPicPr>
            <p:cNvPr id="42" name="Object 20">
              <a:extLst>
                <a:ext uri="{FF2B5EF4-FFF2-40B4-BE49-F238E27FC236}">
                  <a16:creationId xmlns:a16="http://schemas.microsoft.com/office/drawing/2014/main" id="{41DD93BD-FEF5-49A7-ABC7-47D83F8A8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4507" y="1561564"/>
              <a:ext cx="2190476" cy="495238"/>
            </a:xfrm>
            <a:prstGeom prst="rect">
              <a:avLst/>
            </a:prstGeom>
          </p:spPr>
        </p:pic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864B509D-6862-4B43-BA15-A32334C4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79159" y="-172002"/>
              <a:ext cx="21246317" cy="1733566"/>
            </a:xfrm>
            <a:prstGeom prst="rect">
              <a:avLst/>
            </a:prstGeom>
          </p:spPr>
        </p:pic>
        <p:pic>
          <p:nvPicPr>
            <p:cNvPr id="44" name="Object 23">
              <a:extLst>
                <a:ext uri="{FF2B5EF4-FFF2-40B4-BE49-F238E27FC236}">
                  <a16:creationId xmlns:a16="http://schemas.microsoft.com/office/drawing/2014/main" id="{40456E1A-D98D-4BC0-8AAA-4B019EA0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278" y="244313"/>
              <a:ext cx="10623158" cy="866783"/>
            </a:xfrm>
            <a:prstGeom prst="rect">
              <a:avLst/>
            </a:prstGeom>
          </p:spPr>
        </p:pic>
        <p:pic>
          <p:nvPicPr>
            <p:cNvPr id="45" name="Object 26">
              <a:extLst>
                <a:ext uri="{FF2B5EF4-FFF2-40B4-BE49-F238E27FC236}">
                  <a16:creationId xmlns:a16="http://schemas.microsoft.com/office/drawing/2014/main" id="{10D92DFE-4416-46E9-9B09-B3B90D99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945" y="468546"/>
              <a:ext cx="436224" cy="418317"/>
            </a:xfrm>
            <a:prstGeom prst="rect">
              <a:avLst/>
            </a:prstGeom>
          </p:spPr>
        </p:pic>
        <p:pic>
          <p:nvPicPr>
            <p:cNvPr id="46" name="Object 28">
              <a:extLst>
                <a:ext uri="{FF2B5EF4-FFF2-40B4-BE49-F238E27FC236}">
                  <a16:creationId xmlns:a16="http://schemas.microsoft.com/office/drawing/2014/main" id="{62AD31B5-92A8-4C78-8DE7-8FD85D62F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18186" y="337071"/>
              <a:ext cx="3714286" cy="714286"/>
            </a:xfrm>
            <a:prstGeom prst="rect">
              <a:avLst/>
            </a:prstGeom>
          </p:spPr>
        </p:pic>
        <p:pic>
          <p:nvPicPr>
            <p:cNvPr id="47" name="Object 30">
              <a:extLst>
                <a:ext uri="{FF2B5EF4-FFF2-40B4-BE49-F238E27FC236}">
                  <a16:creationId xmlns:a16="http://schemas.microsoft.com/office/drawing/2014/main" id="{B0EB1D91-6A16-4DD7-950B-A71B666A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830476" y="624027"/>
              <a:ext cx="391298" cy="107355"/>
            </a:xfrm>
            <a:prstGeom prst="rect">
              <a:avLst/>
            </a:prstGeom>
          </p:spPr>
        </p:pic>
        <p:pic>
          <p:nvPicPr>
            <p:cNvPr id="48" name="Object 33">
              <a:extLst>
                <a:ext uri="{FF2B5EF4-FFF2-40B4-BE49-F238E27FC236}">
                  <a16:creationId xmlns:a16="http://schemas.microsoft.com/office/drawing/2014/main" id="{2D28EEE2-FA57-4548-AFEE-D994EE97F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371" y="5768900"/>
              <a:ext cx="10660488" cy="901706"/>
            </a:xfrm>
            <a:prstGeom prst="rect">
              <a:avLst/>
            </a:prstGeom>
          </p:spPr>
        </p:pic>
        <p:pic>
          <p:nvPicPr>
            <p:cNvPr id="49" name="Object 36">
              <a:extLst>
                <a:ext uri="{FF2B5EF4-FFF2-40B4-BE49-F238E27FC236}">
                  <a16:creationId xmlns:a16="http://schemas.microsoft.com/office/drawing/2014/main" id="{1335F3AC-4CE2-4E2A-8ED0-5730666D7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5371" y="3892526"/>
              <a:ext cx="7454495" cy="358834"/>
            </a:xfrm>
            <a:prstGeom prst="rect">
              <a:avLst/>
            </a:prstGeom>
          </p:spPr>
        </p:pic>
        <p:pic>
          <p:nvPicPr>
            <p:cNvPr id="50" name="Object 38">
              <a:extLst>
                <a:ext uri="{FF2B5EF4-FFF2-40B4-BE49-F238E27FC236}">
                  <a16:creationId xmlns:a16="http://schemas.microsoft.com/office/drawing/2014/main" id="{C866A99A-4726-4617-A5D2-B3E86F2A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76075" y="6932642"/>
              <a:ext cx="6723810" cy="942857"/>
            </a:xfrm>
            <a:prstGeom prst="rect">
              <a:avLst/>
            </a:prstGeom>
          </p:spPr>
        </p:pic>
        <p:pic>
          <p:nvPicPr>
            <p:cNvPr id="51" name="Object 39">
              <a:extLst>
                <a:ext uri="{FF2B5EF4-FFF2-40B4-BE49-F238E27FC236}">
                  <a16:creationId xmlns:a16="http://schemas.microsoft.com/office/drawing/2014/main" id="{C9B889BF-6960-42AF-A137-2BDFF58A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6112" y="3270988"/>
              <a:ext cx="2085714" cy="542857"/>
            </a:xfrm>
            <a:prstGeom prst="rect">
              <a:avLst/>
            </a:prstGeom>
          </p:spPr>
        </p:pic>
        <p:pic>
          <p:nvPicPr>
            <p:cNvPr id="52" name="Object 40">
              <a:extLst>
                <a:ext uri="{FF2B5EF4-FFF2-40B4-BE49-F238E27FC236}">
                  <a16:creationId xmlns:a16="http://schemas.microsoft.com/office/drawing/2014/main" id="{87424522-A942-44D8-964F-2D0907A8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9661" y="5018326"/>
              <a:ext cx="1952381" cy="542857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AAEAEA-8D0A-4525-A49C-F99740D15E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9896475"/>
            <a:ext cx="18321130" cy="3905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2938" y="1468245"/>
            <a:ext cx="15612146" cy="8363341"/>
            <a:chOff x="1336784" y="1476885"/>
            <a:chExt cx="15612146" cy="8363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72740" y="-2708829"/>
              <a:ext cx="31224293" cy="167266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6784" y="1476885"/>
              <a:ext cx="15612146" cy="8363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806" y="1468245"/>
            <a:ext cx="15603507" cy="596147"/>
            <a:chOff x="1341104" y="1468245"/>
            <a:chExt cx="15603507" cy="5961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24495" y="1207408"/>
              <a:ext cx="31207013" cy="11922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5371" y="1697211"/>
            <a:ext cx="679707" cy="159963"/>
            <a:chOff x="1885371" y="1697211"/>
            <a:chExt cx="679707" cy="159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64507" y="1561564"/>
            <a:ext cx="2190476" cy="4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31278" y="244313"/>
            <a:ext cx="10623158" cy="866783"/>
            <a:chOff x="3831278" y="244313"/>
            <a:chExt cx="10623158" cy="8667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83008" y="-160083"/>
              <a:ext cx="21246317" cy="173356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1278" y="244313"/>
              <a:ext cx="10623158" cy="8667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56945" y="468546"/>
            <a:ext cx="436224" cy="418317"/>
            <a:chOff x="4356945" y="468546"/>
            <a:chExt cx="436224" cy="4183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6945" y="468546"/>
              <a:ext cx="436224" cy="41831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8186" y="337071"/>
            <a:ext cx="3714286" cy="714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30476" y="624027"/>
            <a:ext cx="391298" cy="107355"/>
            <a:chOff x="8830476" y="624027"/>
            <a:chExt cx="391298" cy="1073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30476" y="624027"/>
              <a:ext cx="391298" cy="10735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9D92D5B-57B5-4EED-B655-E70B72800E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5334" y="6371660"/>
            <a:ext cx="5219651" cy="334384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FFEC39B-B7CF-4C09-925B-1355CEF04746}"/>
              </a:ext>
            </a:extLst>
          </p:cNvPr>
          <p:cNvSpPr txBox="1"/>
          <p:nvPr/>
        </p:nvSpPr>
        <p:spPr>
          <a:xfrm>
            <a:off x="6897504" y="6595829"/>
            <a:ext cx="2160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4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mouseleave</a:t>
            </a:r>
            <a:endParaRPr lang="en-US" altLang="ko-KR" sz="2400" dirty="0">
              <a:solidFill>
                <a:srgbClr val="54863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 </a:t>
            </a:r>
            <a:r>
              <a:rPr lang="en-US" altLang="ko-KR" sz="24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mouseup</a:t>
            </a:r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453BE-3DAF-47DD-9F6B-E1DEBA0AF3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5244" y="3133030"/>
            <a:ext cx="9297102" cy="323863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723E733-AD4E-4337-815F-AC86D6F9AA02}"/>
              </a:ext>
            </a:extLst>
          </p:cNvPr>
          <p:cNvSpPr txBox="1"/>
          <p:nvPr/>
        </p:nvSpPr>
        <p:spPr>
          <a:xfrm>
            <a:off x="11001873" y="3883316"/>
            <a:ext cx="4222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0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mousedown</a:t>
            </a:r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마우스 클릭했을 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E5B8DA-6D46-4C1C-8B11-E9F64BCF8770}"/>
              </a:ext>
            </a:extLst>
          </p:cNvPr>
          <p:cNvSpPr txBox="1"/>
          <p:nvPr/>
        </p:nvSpPr>
        <p:spPr>
          <a:xfrm>
            <a:off x="11001873" y="4340516"/>
            <a:ext cx="382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0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mouseup</a:t>
            </a:r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마우스  손 뗐을  때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C49CE-DB41-4348-A036-760F803C9045}"/>
              </a:ext>
            </a:extLst>
          </p:cNvPr>
          <p:cNvSpPr txBox="1"/>
          <p:nvPr/>
        </p:nvSpPr>
        <p:spPr>
          <a:xfrm>
            <a:off x="10439400" y="3540117"/>
            <a:ext cx="3975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0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mousedown</a:t>
            </a:r>
            <a:r>
              <a:rPr lang="en-US" altLang="ko-KR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마우스 움직일 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40DFC-2B18-4B2C-90BB-DA82F179C104}"/>
              </a:ext>
            </a:extLst>
          </p:cNvPr>
          <p:cNvSpPr txBox="1"/>
          <p:nvPr/>
        </p:nvSpPr>
        <p:spPr>
          <a:xfrm>
            <a:off x="7089493" y="8481992"/>
            <a:ext cx="2300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</a:t>
            </a:r>
            <a:r>
              <a:rPr lang="en-US" altLang="ko-KR" sz="2400" dirty="0" err="1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mousedown</a:t>
            </a:r>
            <a:r>
              <a:rPr lang="en-US" altLang="ko-KR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A23DFE-C3B1-4E3F-879F-980EEEF403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17794" y="2358620"/>
            <a:ext cx="4587806" cy="5041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2C346E04-F36F-4B1F-8D2D-9E3EC8C7F64C}"/>
              </a:ext>
            </a:extLst>
          </p:cNvPr>
          <p:cNvGrpSpPr/>
          <p:nvPr/>
        </p:nvGrpSpPr>
        <p:grpSpPr>
          <a:xfrm>
            <a:off x="631448" y="421318"/>
            <a:ext cx="17209524" cy="9219048"/>
            <a:chOff x="538095" y="455358"/>
            <a:chExt cx="17209524" cy="9219048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B6952CCE-11EC-4198-AAF6-3D2A33C5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66667" y="-4158927"/>
              <a:ext cx="34419048" cy="18438095"/>
            </a:xfrm>
            <a:prstGeom prst="rect">
              <a:avLst/>
            </a:prstGeom>
          </p:spPr>
        </p:pic>
        <p:pic>
          <p:nvPicPr>
            <p:cNvPr id="53" name="Object 3">
              <a:extLst>
                <a:ext uri="{FF2B5EF4-FFF2-40B4-BE49-F238E27FC236}">
                  <a16:creationId xmlns:a16="http://schemas.microsoft.com/office/drawing/2014/main" id="{418F51EF-C322-4215-89C8-E6D7308B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095" y="455358"/>
              <a:ext cx="17209524" cy="92190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79307" y="1537102"/>
            <a:ext cx="9927101" cy="809989"/>
            <a:chOff x="4179307" y="1537102"/>
            <a:chExt cx="9927101" cy="809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7360" y="1159080"/>
              <a:ext cx="19854201" cy="161997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9307" y="1537102"/>
              <a:ext cx="9927101" cy="809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0531" y="1746643"/>
            <a:ext cx="407642" cy="390908"/>
            <a:chOff x="4670531" y="1746643"/>
            <a:chExt cx="407642" cy="3909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0531" y="1746643"/>
              <a:ext cx="407642" cy="3909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50137" y="1891780"/>
            <a:ext cx="366794" cy="100632"/>
            <a:chOff x="9581460" y="1893037"/>
            <a:chExt cx="366794" cy="1006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581460" y="1893037"/>
              <a:ext cx="366794" cy="100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98356" y="-107658"/>
            <a:ext cx="236392" cy="12215324"/>
            <a:chOff x="5363723" y="10695"/>
            <a:chExt cx="236392" cy="12215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-625743" y="6000161"/>
              <a:ext cx="12215324" cy="23639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422645" y="6053311"/>
              <a:ext cx="6107662" cy="11819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55E01-7D4E-4024-92DB-957E90DD79E4}"/>
              </a:ext>
            </a:extLst>
          </p:cNvPr>
          <p:cNvGrpSpPr/>
          <p:nvPr/>
        </p:nvGrpSpPr>
        <p:grpSpPr>
          <a:xfrm>
            <a:off x="3926392" y="808481"/>
            <a:ext cx="17562008" cy="10371149"/>
            <a:chOff x="-6472750" y="-2708819"/>
            <a:chExt cx="31255314" cy="16726613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F9915833-1A0C-4BD4-B104-3825D5C6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472750" y="-2708819"/>
              <a:ext cx="31224349" cy="16726613"/>
            </a:xfrm>
            <a:prstGeom prst="rect">
              <a:avLst/>
            </a:prstGeom>
          </p:spPr>
        </p:pic>
        <p:pic>
          <p:nvPicPr>
            <p:cNvPr id="32" name="Object 3">
              <a:extLst>
                <a:ext uri="{FF2B5EF4-FFF2-40B4-BE49-F238E27FC236}">
                  <a16:creationId xmlns:a16="http://schemas.microsoft.com/office/drawing/2014/main" id="{1113E12B-11D9-463A-B5CD-DDB17040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6787" y="1476877"/>
              <a:ext cx="15612174" cy="8363306"/>
            </a:xfrm>
            <a:prstGeom prst="rect">
              <a:avLst/>
            </a:prstGeom>
          </p:spPr>
        </p:pic>
        <p:pic>
          <p:nvPicPr>
            <p:cNvPr id="33" name="Object 6">
              <a:extLst>
                <a:ext uri="{FF2B5EF4-FFF2-40B4-BE49-F238E27FC236}">
                  <a16:creationId xmlns:a16="http://schemas.microsoft.com/office/drawing/2014/main" id="{AF22B61B-2E09-46DA-BA7F-7E36E6A19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6424506" y="1207402"/>
              <a:ext cx="31207070" cy="1192290"/>
            </a:xfrm>
            <a:prstGeom prst="rect">
              <a:avLst/>
            </a:prstGeom>
          </p:spPr>
        </p:pic>
        <p:pic>
          <p:nvPicPr>
            <p:cNvPr id="36" name="Object 7">
              <a:extLst>
                <a:ext uri="{FF2B5EF4-FFF2-40B4-BE49-F238E27FC236}">
                  <a16:creationId xmlns:a16="http://schemas.microsoft.com/office/drawing/2014/main" id="{5634B074-01E0-484C-9986-0966986E1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1108" y="1468237"/>
              <a:ext cx="15603535" cy="596145"/>
            </a:xfrm>
            <a:prstGeom prst="rect">
              <a:avLst/>
            </a:prstGeom>
          </p:spPr>
        </p:pic>
        <p:grpSp>
          <p:nvGrpSpPr>
            <p:cNvPr id="37" name="그룹 1004">
              <a:extLst>
                <a:ext uri="{FF2B5EF4-FFF2-40B4-BE49-F238E27FC236}">
                  <a16:creationId xmlns:a16="http://schemas.microsoft.com/office/drawing/2014/main" id="{FC46DB57-77B4-4800-8648-C10D5463B40C}"/>
                </a:ext>
              </a:extLst>
            </p:cNvPr>
            <p:cNvGrpSpPr/>
            <p:nvPr/>
          </p:nvGrpSpPr>
          <p:grpSpPr>
            <a:xfrm>
              <a:off x="1885374" y="1697205"/>
              <a:ext cx="159964" cy="159963"/>
              <a:chOff x="1885371" y="1697211"/>
              <a:chExt cx="159963" cy="159963"/>
            </a:xfrm>
          </p:grpSpPr>
          <p:pic>
            <p:nvPicPr>
              <p:cNvPr id="44" name="Object 11">
                <a:extLst>
                  <a:ext uri="{FF2B5EF4-FFF2-40B4-BE49-F238E27FC236}">
                    <a16:creationId xmlns:a16="http://schemas.microsoft.com/office/drawing/2014/main" id="{A3646CD9-D465-48B4-9A11-6D332214B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38" name="그룹 1005">
              <a:extLst>
                <a:ext uri="{FF2B5EF4-FFF2-40B4-BE49-F238E27FC236}">
                  <a16:creationId xmlns:a16="http://schemas.microsoft.com/office/drawing/2014/main" id="{A645802B-4D18-41A8-8A8A-459BDC654CDE}"/>
                </a:ext>
              </a:extLst>
            </p:cNvPr>
            <p:cNvGrpSpPr/>
            <p:nvPr/>
          </p:nvGrpSpPr>
          <p:grpSpPr>
            <a:xfrm>
              <a:off x="2145246" y="1697208"/>
              <a:ext cx="159964" cy="159963"/>
              <a:chOff x="2145243" y="1697211"/>
              <a:chExt cx="159963" cy="159963"/>
            </a:xfrm>
          </p:grpSpPr>
          <p:pic>
            <p:nvPicPr>
              <p:cNvPr id="43" name="Object 14">
                <a:extLst>
                  <a:ext uri="{FF2B5EF4-FFF2-40B4-BE49-F238E27FC236}">
                    <a16:creationId xmlns:a16="http://schemas.microsoft.com/office/drawing/2014/main" id="{AF5149E6-1B03-448E-8EB8-9DB1F6501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39" name="그룹 1006">
              <a:extLst>
                <a:ext uri="{FF2B5EF4-FFF2-40B4-BE49-F238E27FC236}">
                  <a16:creationId xmlns:a16="http://schemas.microsoft.com/office/drawing/2014/main" id="{4DF33081-DCB2-4312-B87F-91DE526FC5CA}"/>
                </a:ext>
              </a:extLst>
            </p:cNvPr>
            <p:cNvGrpSpPr/>
            <p:nvPr/>
          </p:nvGrpSpPr>
          <p:grpSpPr>
            <a:xfrm>
              <a:off x="2405114" y="1697211"/>
              <a:ext cx="159964" cy="159963"/>
              <a:chOff x="2405115" y="1697211"/>
              <a:chExt cx="159963" cy="159963"/>
            </a:xfrm>
          </p:grpSpPr>
          <p:pic>
            <p:nvPicPr>
              <p:cNvPr id="42" name="Object 17">
                <a:extLst>
                  <a:ext uri="{FF2B5EF4-FFF2-40B4-BE49-F238E27FC236}">
                    <a16:creationId xmlns:a16="http://schemas.microsoft.com/office/drawing/2014/main" id="{521B724E-C817-4D83-9AAA-2514DD88D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F30DC96-B08B-4A28-8D77-C3E115226F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65477" y="4229100"/>
            <a:ext cx="4039406" cy="379117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797A939-6AE7-468A-9248-3B4AE8A04DFB}"/>
              </a:ext>
            </a:extLst>
          </p:cNvPr>
          <p:cNvSpPr txBox="1"/>
          <p:nvPr/>
        </p:nvSpPr>
        <p:spPr>
          <a:xfrm>
            <a:off x="11887200" y="5795546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// </a:t>
            </a:r>
            <a:r>
              <a:rPr lang="ko-KR" altLang="en-US" sz="16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새 경로 지정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47AB17-7CD6-4F64-A298-27BDF3AA5AC9}"/>
              </a:ext>
            </a:extLst>
          </p:cNvPr>
          <p:cNvGrpSpPr/>
          <p:nvPr/>
        </p:nvGrpSpPr>
        <p:grpSpPr>
          <a:xfrm>
            <a:off x="13250666" y="6730303"/>
            <a:ext cx="3374760" cy="1461197"/>
            <a:chOff x="13250666" y="6425503"/>
            <a:chExt cx="3374760" cy="146119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033A0D7-1ED5-4CD6-9FF7-8FC5BF4A5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54674"/>
            <a:stretch/>
          </p:blipFill>
          <p:spPr>
            <a:xfrm>
              <a:off x="13284035" y="6852748"/>
              <a:ext cx="3341391" cy="970244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518B8E4-78CD-4CF8-B92C-7765F2B21CEC}"/>
                </a:ext>
              </a:extLst>
            </p:cNvPr>
            <p:cNvSpPr/>
            <p:nvPr/>
          </p:nvSpPr>
          <p:spPr>
            <a:xfrm>
              <a:off x="13250666" y="6734102"/>
              <a:ext cx="3264431" cy="1152598"/>
            </a:xfrm>
            <a:prstGeom prst="roundRect">
              <a:avLst/>
            </a:prstGeom>
            <a:noFill/>
            <a:ln w="38100">
              <a:solidFill>
                <a:srgbClr val="C0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146175-DECD-47D1-A0AB-AAD0509C3162}"/>
                </a:ext>
              </a:extLst>
            </p:cNvPr>
            <p:cNvSpPr txBox="1"/>
            <p:nvPr/>
          </p:nvSpPr>
          <p:spPr>
            <a:xfrm>
              <a:off x="13325959" y="6425503"/>
              <a:ext cx="1369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 err="1">
                  <a:solidFill>
                    <a:srgbClr val="6F0F0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mounsdown</a:t>
              </a:r>
              <a:endParaRPr lang="ko-KR" altLang="en-US" sz="1600" dirty="0">
                <a:solidFill>
                  <a:srgbClr val="6F0F0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50" name="Object 28">
            <a:extLst>
              <a:ext uri="{FF2B5EF4-FFF2-40B4-BE49-F238E27FC236}">
                <a16:creationId xmlns:a16="http://schemas.microsoft.com/office/drawing/2014/main" id="{4E2F365C-198D-4C47-851E-D0963355775D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45422" y="1611926"/>
            <a:ext cx="3714286" cy="714286"/>
          </a:xfrm>
          <a:prstGeom prst="rect">
            <a:avLst/>
          </a:prstGeom>
        </p:spPr>
      </p:pic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B8BFB160-FE8E-4497-8FED-A30922BEAAF4}"/>
              </a:ext>
            </a:extLst>
          </p:cNvPr>
          <p:cNvGrpSpPr/>
          <p:nvPr/>
        </p:nvGrpSpPr>
        <p:grpSpPr>
          <a:xfrm>
            <a:off x="590512" y="447630"/>
            <a:ext cx="17200000" cy="657143"/>
            <a:chOff x="542857" y="523810"/>
            <a:chExt cx="17200000" cy="657143"/>
          </a:xfrm>
        </p:grpSpPr>
        <p:pic>
          <p:nvPicPr>
            <p:cNvPr id="55" name="Object 19">
              <a:extLst>
                <a:ext uri="{FF2B5EF4-FFF2-40B4-BE49-F238E27FC236}">
                  <a16:creationId xmlns:a16="http://schemas.microsoft.com/office/drawing/2014/main" id="{2DFE720E-E5D0-4C00-B77B-47B9A437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56" name="Object 20">
              <a:extLst>
                <a:ext uri="{FF2B5EF4-FFF2-40B4-BE49-F238E27FC236}">
                  <a16:creationId xmlns:a16="http://schemas.microsoft.com/office/drawing/2014/main" id="{EEC1B9F9-E990-426D-9BF2-89AB69DB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DA9BCB8-55DE-4AF3-B6CB-8839047DE10C}"/>
              </a:ext>
            </a:extLst>
          </p:cNvPr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58" name="그룹 1015">
              <a:extLst>
                <a:ext uri="{FF2B5EF4-FFF2-40B4-BE49-F238E27FC236}">
                  <a16:creationId xmlns:a16="http://schemas.microsoft.com/office/drawing/2014/main" id="{6824A76B-CCF9-47FB-934D-9222CD8A23F0}"/>
                </a:ext>
              </a:extLst>
            </p:cNvPr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3" name="Object 45">
                <a:extLst>
                  <a:ext uri="{FF2B5EF4-FFF2-40B4-BE49-F238E27FC236}">
                    <a16:creationId xmlns:a16="http://schemas.microsoft.com/office/drawing/2014/main" id="{A558F33C-C3BA-4828-9F24-8CC75D006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59" name="그룹 1016">
              <a:extLst>
                <a:ext uri="{FF2B5EF4-FFF2-40B4-BE49-F238E27FC236}">
                  <a16:creationId xmlns:a16="http://schemas.microsoft.com/office/drawing/2014/main" id="{3B1306AD-49BF-466E-94D1-5ECA64C6C939}"/>
                </a:ext>
              </a:extLst>
            </p:cNvPr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2" name="Object 48">
                <a:extLst>
                  <a:ext uri="{FF2B5EF4-FFF2-40B4-BE49-F238E27FC236}">
                    <a16:creationId xmlns:a16="http://schemas.microsoft.com/office/drawing/2014/main" id="{268ADB65-6A72-4E68-BFDB-60304ADD1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60" name="그룹 1017">
              <a:extLst>
                <a:ext uri="{FF2B5EF4-FFF2-40B4-BE49-F238E27FC236}">
                  <a16:creationId xmlns:a16="http://schemas.microsoft.com/office/drawing/2014/main" id="{95A6E365-7B88-4CE0-9494-C88C19E648B7}"/>
                </a:ext>
              </a:extLst>
            </p:cNvPr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1" name="Object 51">
                <a:extLst>
                  <a:ext uri="{FF2B5EF4-FFF2-40B4-BE49-F238E27FC236}">
                    <a16:creationId xmlns:a16="http://schemas.microsoft.com/office/drawing/2014/main" id="{BED38EB3-6BAB-4DA2-A367-D4B991781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16" name="화면 녹화 15">
            <a:hlinkClick r:id="" action="ppaction://media"/>
            <a:extLst>
              <a:ext uri="{FF2B5EF4-FFF2-40B4-BE49-F238E27FC236}">
                <a16:creationId xmlns:a16="http://schemas.microsoft.com/office/drawing/2014/main" id="{69D70F4A-1BB0-4DF3-ADFD-8EB8C17FB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624084" y="2850437"/>
            <a:ext cx="4891671" cy="62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044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2C346E04-F36F-4B1F-8D2D-9E3EC8C7F64C}"/>
              </a:ext>
            </a:extLst>
          </p:cNvPr>
          <p:cNvGrpSpPr/>
          <p:nvPr/>
        </p:nvGrpSpPr>
        <p:grpSpPr>
          <a:xfrm>
            <a:off x="580988" y="439313"/>
            <a:ext cx="17209524" cy="9219048"/>
            <a:chOff x="538095" y="455358"/>
            <a:chExt cx="17209524" cy="9219048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B6952CCE-11EC-4198-AAF6-3D2A33C5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66667" y="-4158927"/>
              <a:ext cx="34419048" cy="18438095"/>
            </a:xfrm>
            <a:prstGeom prst="rect">
              <a:avLst/>
            </a:prstGeom>
          </p:spPr>
        </p:pic>
        <p:pic>
          <p:nvPicPr>
            <p:cNvPr id="53" name="Object 3">
              <a:extLst>
                <a:ext uri="{FF2B5EF4-FFF2-40B4-BE49-F238E27FC236}">
                  <a16:creationId xmlns:a16="http://schemas.microsoft.com/office/drawing/2014/main" id="{418F51EF-C322-4215-89C8-E6D7308B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095" y="455358"/>
              <a:ext cx="17209524" cy="92190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98767" y="626677"/>
            <a:ext cx="2409524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79307" y="1537102"/>
            <a:ext cx="9927101" cy="809989"/>
            <a:chOff x="4179307" y="1537102"/>
            <a:chExt cx="9927101" cy="809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7360" y="1159080"/>
              <a:ext cx="19854201" cy="161997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9307" y="1537102"/>
              <a:ext cx="9927101" cy="809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0531" y="1746643"/>
            <a:ext cx="407642" cy="390908"/>
            <a:chOff x="4670531" y="1746643"/>
            <a:chExt cx="407642" cy="3909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0531" y="1746643"/>
              <a:ext cx="407642" cy="3909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29606" y="1842468"/>
            <a:ext cx="366794" cy="100632"/>
            <a:chOff x="9581460" y="1893037"/>
            <a:chExt cx="366794" cy="1006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581460" y="1893037"/>
              <a:ext cx="366794" cy="100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98356" y="-107658"/>
            <a:ext cx="236392" cy="12215324"/>
            <a:chOff x="5363723" y="10695"/>
            <a:chExt cx="236392" cy="12215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-625743" y="6000161"/>
              <a:ext cx="12215324" cy="23639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422645" y="6053311"/>
              <a:ext cx="6107662" cy="118196"/>
            </a:xfrm>
            <a:prstGeom prst="rect">
              <a:avLst/>
            </a:prstGeom>
          </p:spPr>
        </p:pic>
      </p:grp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B8BFB160-FE8E-4497-8FED-A30922BEAAF4}"/>
              </a:ext>
            </a:extLst>
          </p:cNvPr>
          <p:cNvGrpSpPr/>
          <p:nvPr/>
        </p:nvGrpSpPr>
        <p:grpSpPr>
          <a:xfrm>
            <a:off x="590512" y="447630"/>
            <a:ext cx="17200000" cy="657143"/>
            <a:chOff x="542857" y="523810"/>
            <a:chExt cx="17200000" cy="657143"/>
          </a:xfrm>
        </p:grpSpPr>
        <p:pic>
          <p:nvPicPr>
            <p:cNvPr id="55" name="Object 19">
              <a:extLst>
                <a:ext uri="{FF2B5EF4-FFF2-40B4-BE49-F238E27FC236}">
                  <a16:creationId xmlns:a16="http://schemas.microsoft.com/office/drawing/2014/main" id="{2DFE720E-E5D0-4C00-B77B-47B9A437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56" name="Object 20">
              <a:extLst>
                <a:ext uri="{FF2B5EF4-FFF2-40B4-BE49-F238E27FC236}">
                  <a16:creationId xmlns:a16="http://schemas.microsoft.com/office/drawing/2014/main" id="{EEC1B9F9-E990-426D-9BF2-89AB69DB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DA9BCB8-55DE-4AF3-B6CB-8839047DE10C}"/>
              </a:ext>
            </a:extLst>
          </p:cNvPr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58" name="그룹 1015">
              <a:extLst>
                <a:ext uri="{FF2B5EF4-FFF2-40B4-BE49-F238E27FC236}">
                  <a16:creationId xmlns:a16="http://schemas.microsoft.com/office/drawing/2014/main" id="{6824A76B-CCF9-47FB-934D-9222CD8A23F0}"/>
                </a:ext>
              </a:extLst>
            </p:cNvPr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3" name="Object 45">
                <a:extLst>
                  <a:ext uri="{FF2B5EF4-FFF2-40B4-BE49-F238E27FC236}">
                    <a16:creationId xmlns:a16="http://schemas.microsoft.com/office/drawing/2014/main" id="{A558F33C-C3BA-4828-9F24-8CC75D006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59" name="그룹 1016">
              <a:extLst>
                <a:ext uri="{FF2B5EF4-FFF2-40B4-BE49-F238E27FC236}">
                  <a16:creationId xmlns:a16="http://schemas.microsoft.com/office/drawing/2014/main" id="{3B1306AD-49BF-466E-94D1-5ECA64C6C939}"/>
                </a:ext>
              </a:extLst>
            </p:cNvPr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2" name="Object 48">
                <a:extLst>
                  <a:ext uri="{FF2B5EF4-FFF2-40B4-BE49-F238E27FC236}">
                    <a16:creationId xmlns:a16="http://schemas.microsoft.com/office/drawing/2014/main" id="{268ADB65-6A72-4E68-BFDB-60304ADD1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60" name="그룹 1017">
              <a:extLst>
                <a:ext uri="{FF2B5EF4-FFF2-40B4-BE49-F238E27FC236}">
                  <a16:creationId xmlns:a16="http://schemas.microsoft.com/office/drawing/2014/main" id="{95A6E365-7B88-4CE0-9494-C88C19E648B7}"/>
                </a:ext>
              </a:extLst>
            </p:cNvPr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1" name="Object 51">
                <a:extLst>
                  <a:ext uri="{FF2B5EF4-FFF2-40B4-BE49-F238E27FC236}">
                    <a16:creationId xmlns:a16="http://schemas.microsoft.com/office/drawing/2014/main" id="{BED38EB3-6BAB-4DA2-A367-D4B991781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71F51BB-11F7-4FBA-AC39-D8D4F855A996}"/>
              </a:ext>
            </a:extLst>
          </p:cNvPr>
          <p:cNvSpPr txBox="1"/>
          <p:nvPr/>
        </p:nvSpPr>
        <p:spPr>
          <a:xfrm>
            <a:off x="5105400" y="1638300"/>
            <a:ext cx="3966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</a:t>
            </a:r>
            <a:r>
              <a:rPr lang="ko-KR" altLang="en-US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색깔 변경</a:t>
            </a:r>
            <a:r>
              <a:rPr lang="en-US" altLang="ko-KR" sz="3200" dirty="0">
                <a:solidFill>
                  <a:srgbClr val="4285F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3200" dirty="0">
              <a:solidFill>
                <a:srgbClr val="4285F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912F57F-CB8A-4527-AC07-4DEDEF0DED50}"/>
              </a:ext>
            </a:extLst>
          </p:cNvPr>
          <p:cNvGrpSpPr/>
          <p:nvPr/>
        </p:nvGrpSpPr>
        <p:grpSpPr>
          <a:xfrm>
            <a:off x="8305800" y="3433054"/>
            <a:ext cx="8907348" cy="4776547"/>
            <a:chOff x="1336784" y="1468245"/>
            <a:chExt cx="15612146" cy="8371981"/>
          </a:xfrm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4" name="Object 3">
              <a:extLst>
                <a:ext uri="{FF2B5EF4-FFF2-40B4-BE49-F238E27FC236}">
                  <a16:creationId xmlns:a16="http://schemas.microsoft.com/office/drawing/2014/main" id="{D5BF9812-86F2-4FF8-84EF-C66176D7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6784" y="1476885"/>
              <a:ext cx="15612146" cy="8363341"/>
            </a:xfrm>
            <a:prstGeom prst="rect">
              <a:avLst/>
            </a:prstGeom>
          </p:spPr>
        </p:pic>
        <p:pic>
          <p:nvPicPr>
            <p:cNvPr id="85" name="Object 7">
              <a:extLst>
                <a:ext uri="{FF2B5EF4-FFF2-40B4-BE49-F238E27FC236}">
                  <a16:creationId xmlns:a16="http://schemas.microsoft.com/office/drawing/2014/main" id="{12DE22FF-9C3A-49A2-9788-7F66B28DD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1104" y="1468245"/>
              <a:ext cx="15603507" cy="596147"/>
            </a:xfrm>
            <a:prstGeom prst="rect">
              <a:avLst/>
            </a:prstGeom>
          </p:spPr>
        </p:pic>
        <p:grpSp>
          <p:nvGrpSpPr>
            <p:cNvPr id="86" name="그룹 1004">
              <a:extLst>
                <a:ext uri="{FF2B5EF4-FFF2-40B4-BE49-F238E27FC236}">
                  <a16:creationId xmlns:a16="http://schemas.microsoft.com/office/drawing/2014/main" id="{2D1C0520-B894-4664-88B7-2C244BAB2168}"/>
                </a:ext>
              </a:extLst>
            </p:cNvPr>
            <p:cNvGrpSpPr/>
            <p:nvPr/>
          </p:nvGrpSpPr>
          <p:grpSpPr>
            <a:xfrm>
              <a:off x="1885371" y="1697211"/>
              <a:ext cx="159963" cy="159963"/>
              <a:chOff x="1885371" y="1697211"/>
              <a:chExt cx="159963" cy="159963"/>
            </a:xfrm>
          </p:grpSpPr>
          <p:pic>
            <p:nvPicPr>
              <p:cNvPr id="97" name="Object 11">
                <a:extLst>
                  <a:ext uri="{FF2B5EF4-FFF2-40B4-BE49-F238E27FC236}">
                    <a16:creationId xmlns:a16="http://schemas.microsoft.com/office/drawing/2014/main" id="{134EE887-65E7-4A38-8E10-BA2C685B9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885371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87" name="그룹 1005">
              <a:extLst>
                <a:ext uri="{FF2B5EF4-FFF2-40B4-BE49-F238E27FC236}">
                  <a16:creationId xmlns:a16="http://schemas.microsoft.com/office/drawing/2014/main" id="{53A8A641-3B07-43B5-AF9F-0210FC00E087}"/>
                </a:ext>
              </a:extLst>
            </p:cNvPr>
            <p:cNvGrpSpPr/>
            <p:nvPr/>
          </p:nvGrpSpPr>
          <p:grpSpPr>
            <a:xfrm>
              <a:off x="2145243" y="1697211"/>
              <a:ext cx="159963" cy="159963"/>
              <a:chOff x="2145243" y="1697211"/>
              <a:chExt cx="159963" cy="159963"/>
            </a:xfrm>
          </p:grpSpPr>
          <p:pic>
            <p:nvPicPr>
              <p:cNvPr id="96" name="Object 14">
                <a:extLst>
                  <a:ext uri="{FF2B5EF4-FFF2-40B4-BE49-F238E27FC236}">
                    <a16:creationId xmlns:a16="http://schemas.microsoft.com/office/drawing/2014/main" id="{80C6C246-7CE5-48F2-843A-5EC0DE329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145243" y="1697211"/>
                <a:ext cx="159963" cy="159963"/>
              </a:xfrm>
              <a:prstGeom prst="rect">
                <a:avLst/>
              </a:prstGeom>
            </p:spPr>
          </p:pic>
        </p:grpSp>
        <p:grpSp>
          <p:nvGrpSpPr>
            <p:cNvPr id="88" name="그룹 1006">
              <a:extLst>
                <a:ext uri="{FF2B5EF4-FFF2-40B4-BE49-F238E27FC236}">
                  <a16:creationId xmlns:a16="http://schemas.microsoft.com/office/drawing/2014/main" id="{22C62849-EA07-478A-AAC0-AA383CD310BF}"/>
                </a:ext>
              </a:extLst>
            </p:cNvPr>
            <p:cNvGrpSpPr/>
            <p:nvPr/>
          </p:nvGrpSpPr>
          <p:grpSpPr>
            <a:xfrm>
              <a:off x="2405115" y="1697211"/>
              <a:ext cx="159963" cy="159963"/>
              <a:chOff x="2405115" y="1697211"/>
              <a:chExt cx="159963" cy="159963"/>
            </a:xfrm>
          </p:grpSpPr>
          <p:pic>
            <p:nvPicPr>
              <p:cNvPr id="95" name="Object 17">
                <a:extLst>
                  <a:ext uri="{FF2B5EF4-FFF2-40B4-BE49-F238E27FC236}">
                    <a16:creationId xmlns:a16="http://schemas.microsoft.com/office/drawing/2014/main" id="{5394710C-F7C4-4E8E-BD7D-FE2EA6A53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05115" y="1697211"/>
                <a:ext cx="159963" cy="159963"/>
              </a:xfrm>
              <a:prstGeom prst="rect">
                <a:avLst/>
              </a:prstGeom>
            </p:spPr>
          </p:pic>
        </p:grp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407ECBB4-A0DA-424B-8CDF-72820D7B6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676400" y="2868552"/>
              <a:ext cx="12431887" cy="52234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43D3FD94-8C9F-4930-B477-347A9208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765677" y="4000500"/>
              <a:ext cx="9207123" cy="1621896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4B748846-FCAD-4C44-839A-01A050A3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863600" y="6284907"/>
              <a:ext cx="10775711" cy="2668593"/>
            </a:xfrm>
            <a:prstGeom prst="rect">
              <a:avLst/>
            </a:prstGeom>
          </p:spPr>
        </p:pic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B5982632-5E40-4C61-99B6-365CFA994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0" y="7429500"/>
              <a:ext cx="2057400" cy="304800"/>
            </a:xfrm>
            <a:prstGeom prst="bentConnector3">
              <a:avLst/>
            </a:prstGeom>
            <a:ln w="38100">
              <a:solidFill>
                <a:srgbClr val="49713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897A3D4-D3A3-4908-A4F6-C58C088A04A6}"/>
                </a:ext>
              </a:extLst>
            </p:cNvPr>
            <p:cNvSpPr txBox="1"/>
            <p:nvPr/>
          </p:nvSpPr>
          <p:spPr>
            <a:xfrm>
              <a:off x="8692855" y="7529998"/>
              <a:ext cx="1491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rgbClr val="548634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// </a:t>
              </a:r>
              <a:r>
                <a:rPr lang="en-US" altLang="ko-KR" sz="2400" dirty="0" err="1">
                  <a:solidFill>
                    <a:srgbClr val="548634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jsColor</a:t>
              </a:r>
              <a:endParaRPr lang="ko-KR" altLang="en-US" sz="2400" dirty="0">
                <a:solidFill>
                  <a:srgbClr val="54863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02CC7B4F-4673-4899-8B72-5051F15778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824393" y="2988600"/>
            <a:ext cx="4504110" cy="5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77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solidFill>
              <a:srgbClr val="548634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64</Words>
  <Application>Microsoft Office PowerPoint</Application>
  <PresentationFormat>사용자 지정</PresentationFormat>
  <Paragraphs>17</Paragraphs>
  <Slides>13</Slides>
  <Notes>2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에스코어 드림 3 Light</vt:lpstr>
      <vt:lpstr>에스코어 드림 5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장혜선</cp:lastModifiedBy>
  <cp:revision>31</cp:revision>
  <dcterms:created xsi:type="dcterms:W3CDTF">2021-01-18T22:55:03Z</dcterms:created>
  <dcterms:modified xsi:type="dcterms:W3CDTF">2021-01-19T12:12:47Z</dcterms:modified>
</cp:coreProperties>
</file>